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0" r:id="rId2"/>
    <p:sldId id="278" r:id="rId3"/>
    <p:sldId id="283" r:id="rId4"/>
    <p:sldId id="284" r:id="rId5"/>
    <p:sldId id="285" r:id="rId6"/>
    <p:sldId id="288" r:id="rId7"/>
    <p:sldId id="289" r:id="rId8"/>
    <p:sldId id="281" r:id="rId9"/>
    <p:sldId id="282" r:id="rId10"/>
    <p:sldId id="269" r:id="rId11"/>
    <p:sldId id="261" r:id="rId12"/>
    <p:sldId id="274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378" y="7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48D40B-F457-41A6-9D6E-BD7A5DD33F78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612414-EABB-493A-B023-1438F88C1C23}">
      <dgm:prSet phldrT="[Text]" custT="1"/>
      <dgm:spPr>
        <a:solidFill>
          <a:schemeClr val="accent2">
            <a:lumMod val="75000"/>
            <a:alpha val="94000"/>
          </a:schemeClr>
        </a:solidFill>
      </dgm:spPr>
      <dgm:t>
        <a:bodyPr/>
        <a:lstStyle/>
        <a:p>
          <a:r>
            <a:rPr lang="en-US" sz="1400" dirty="0" smtClean="0"/>
            <a:t>400-500</a:t>
          </a:r>
          <a:endParaRPr lang="en-US" sz="1400" dirty="0"/>
        </a:p>
      </dgm:t>
    </dgm:pt>
    <dgm:pt modelId="{EAFEDBF8-5DEE-4520-BD4D-C4508A3BA139}" type="parTrans" cxnId="{1C692925-63D0-4E1F-BD4D-98F8E9C1F80C}">
      <dgm:prSet/>
      <dgm:spPr/>
      <dgm:t>
        <a:bodyPr/>
        <a:lstStyle/>
        <a:p>
          <a:endParaRPr lang="en-US"/>
        </a:p>
      </dgm:t>
    </dgm:pt>
    <dgm:pt modelId="{09AC7C9E-AACF-40C3-8EBD-0B30A24CE36E}" type="sibTrans" cxnId="{1C692925-63D0-4E1F-BD4D-98F8E9C1F80C}">
      <dgm:prSet/>
      <dgm:spPr/>
      <dgm:t>
        <a:bodyPr/>
        <a:lstStyle/>
        <a:p>
          <a:endParaRPr lang="en-US"/>
        </a:p>
      </dgm:t>
    </dgm:pt>
    <dgm:pt modelId="{CE9FECDA-E1C7-4CBE-B304-AFA496EE1495}">
      <dgm:prSet phldrT="[Text]" custT="1"/>
      <dgm:spPr>
        <a:solidFill>
          <a:schemeClr val="accent2">
            <a:lumMod val="75000"/>
            <a:alpha val="94000"/>
          </a:schemeClr>
        </a:solidFill>
      </dgm:spPr>
      <dgm:t>
        <a:bodyPr/>
        <a:lstStyle/>
        <a:p>
          <a:r>
            <a:rPr lang="en-US" sz="1400" b="1" dirty="0" smtClean="0"/>
            <a:t>Fall of Rome 476 (West divided into fiefdoms/tribal groups)  </a:t>
          </a:r>
          <a:endParaRPr lang="en-US" sz="1400" b="1" dirty="0"/>
        </a:p>
      </dgm:t>
    </dgm:pt>
    <dgm:pt modelId="{3BD6B411-4BE1-48B9-A790-1E6B50962874}" type="parTrans" cxnId="{10E8DF81-FD65-4A10-9F8C-C6A2BBB148C8}">
      <dgm:prSet/>
      <dgm:spPr/>
      <dgm:t>
        <a:bodyPr/>
        <a:lstStyle/>
        <a:p>
          <a:endParaRPr lang="en-US"/>
        </a:p>
      </dgm:t>
    </dgm:pt>
    <dgm:pt modelId="{EF5C5AA8-7479-4AAC-8907-EB7DCE59C3B0}" type="sibTrans" cxnId="{10E8DF81-FD65-4A10-9F8C-C6A2BBB148C8}">
      <dgm:prSet/>
      <dgm:spPr/>
      <dgm:t>
        <a:bodyPr/>
        <a:lstStyle/>
        <a:p>
          <a:endParaRPr lang="en-US"/>
        </a:p>
      </dgm:t>
    </dgm:pt>
    <dgm:pt modelId="{AD131F2C-DBA6-43A3-B507-3D7122D03782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1400" dirty="0" smtClean="0"/>
            <a:t>500-600 </a:t>
          </a:r>
          <a:endParaRPr lang="en-US" sz="1400" dirty="0"/>
        </a:p>
      </dgm:t>
    </dgm:pt>
    <dgm:pt modelId="{30CF52CF-A8B3-42D8-9372-ED175CA63099}" type="parTrans" cxnId="{70A01262-092E-4C7B-87D1-6432D4625F97}">
      <dgm:prSet/>
      <dgm:spPr/>
      <dgm:t>
        <a:bodyPr/>
        <a:lstStyle/>
        <a:p>
          <a:endParaRPr lang="en-US"/>
        </a:p>
      </dgm:t>
    </dgm:pt>
    <dgm:pt modelId="{109046E2-097D-4149-A10F-A90D92801BFA}" type="sibTrans" cxnId="{70A01262-092E-4C7B-87D1-6432D4625F97}">
      <dgm:prSet/>
      <dgm:spPr/>
      <dgm:t>
        <a:bodyPr/>
        <a:lstStyle/>
        <a:p>
          <a:endParaRPr lang="en-US"/>
        </a:p>
      </dgm:t>
    </dgm:pt>
    <dgm:pt modelId="{E3324A3E-2569-41FF-BB5D-077AA34AA463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600" dirty="0" smtClean="0"/>
            <a:t>600-700</a:t>
          </a:r>
          <a:endParaRPr lang="en-US" sz="1600" dirty="0"/>
        </a:p>
      </dgm:t>
    </dgm:pt>
    <dgm:pt modelId="{9B355CD2-CD72-40A0-9A6B-B86956B47B8C}" type="parTrans" cxnId="{A357788A-3F37-4F30-8FBB-42A5F987E72A}">
      <dgm:prSet/>
      <dgm:spPr/>
      <dgm:t>
        <a:bodyPr/>
        <a:lstStyle/>
        <a:p>
          <a:endParaRPr lang="en-US"/>
        </a:p>
      </dgm:t>
    </dgm:pt>
    <dgm:pt modelId="{3057668E-24E3-4142-B96C-DAA453BC2464}" type="sibTrans" cxnId="{A357788A-3F37-4F30-8FBB-42A5F987E72A}">
      <dgm:prSet/>
      <dgm:spPr/>
      <dgm:t>
        <a:bodyPr/>
        <a:lstStyle/>
        <a:p>
          <a:endParaRPr lang="en-US"/>
        </a:p>
      </dgm:t>
    </dgm:pt>
    <dgm:pt modelId="{06F0072D-40D3-43ED-90EF-17D7DB9032EA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600" dirty="0" smtClean="0"/>
            <a:t> Muhammad establishes Islam as religion of Arabia, conquest of region starts soon after death in 632- most of Middle East under Islam by 642</a:t>
          </a:r>
          <a:endParaRPr lang="en-US" sz="1600" dirty="0"/>
        </a:p>
      </dgm:t>
    </dgm:pt>
    <dgm:pt modelId="{B4BEB9D1-17D1-4434-B3E0-E8857E1C66AB}" type="parTrans" cxnId="{C2DC316B-A9D6-4CFB-BF21-7F476A35530E}">
      <dgm:prSet/>
      <dgm:spPr/>
      <dgm:t>
        <a:bodyPr/>
        <a:lstStyle/>
        <a:p>
          <a:endParaRPr lang="en-US"/>
        </a:p>
      </dgm:t>
    </dgm:pt>
    <dgm:pt modelId="{5C8354CB-C97F-43D7-A4CD-D159729A5D9C}" type="sibTrans" cxnId="{C2DC316B-A9D6-4CFB-BF21-7F476A35530E}">
      <dgm:prSet/>
      <dgm:spPr/>
      <dgm:t>
        <a:bodyPr/>
        <a:lstStyle/>
        <a:p>
          <a:endParaRPr lang="en-US"/>
        </a:p>
      </dgm:t>
    </dgm:pt>
    <dgm:pt modelId="{367E273D-7F3C-4573-8063-4E1A57EB9080}">
      <dgm:prSet phldrT="[Text]" custT="1"/>
      <dgm:spPr>
        <a:solidFill>
          <a:schemeClr val="accent2">
            <a:lumMod val="75000"/>
            <a:alpha val="94000"/>
          </a:schemeClr>
        </a:solidFill>
      </dgm:spPr>
      <dgm:t>
        <a:bodyPr/>
        <a:lstStyle/>
        <a:p>
          <a:endParaRPr lang="en-US" sz="1600" dirty="0"/>
        </a:p>
      </dgm:t>
    </dgm:pt>
    <dgm:pt modelId="{EA0FFF06-AF8B-42BD-A1AB-089A43680B53}" type="parTrans" cxnId="{FAFD4279-378E-45C9-ADC3-4CEA55F798B7}">
      <dgm:prSet/>
      <dgm:spPr/>
      <dgm:t>
        <a:bodyPr/>
        <a:lstStyle/>
        <a:p>
          <a:endParaRPr lang="en-US"/>
        </a:p>
      </dgm:t>
    </dgm:pt>
    <dgm:pt modelId="{DCDCF2FE-A6A9-4D1E-8C93-B326E2175939}" type="sibTrans" cxnId="{FAFD4279-378E-45C9-ADC3-4CEA55F798B7}">
      <dgm:prSet/>
      <dgm:spPr/>
      <dgm:t>
        <a:bodyPr/>
        <a:lstStyle/>
        <a:p>
          <a:endParaRPr lang="en-US"/>
        </a:p>
      </dgm:t>
    </dgm:pt>
    <dgm:pt modelId="{AD4C622E-E1C0-4F65-8022-299EECF06E86}">
      <dgm:prSet phldrT="[Text]" custT="1"/>
      <dgm:spPr>
        <a:solidFill>
          <a:schemeClr val="accent2">
            <a:lumMod val="75000"/>
            <a:alpha val="94000"/>
          </a:schemeClr>
        </a:solidFill>
      </dgm:spPr>
      <dgm:t>
        <a:bodyPr/>
        <a:lstStyle/>
        <a:p>
          <a:endParaRPr lang="en-US" sz="1200" dirty="0"/>
        </a:p>
      </dgm:t>
    </dgm:pt>
    <dgm:pt modelId="{FD846EB7-F2FA-410F-8810-50226BF2C106}" type="parTrans" cxnId="{518C8682-5E5A-4EF5-B98F-9F85C41CA1D0}">
      <dgm:prSet/>
      <dgm:spPr/>
      <dgm:t>
        <a:bodyPr/>
        <a:lstStyle/>
        <a:p>
          <a:endParaRPr lang="en-US"/>
        </a:p>
      </dgm:t>
    </dgm:pt>
    <dgm:pt modelId="{91C0A68E-CFCC-4F93-A1BB-B2678AF4D3EE}" type="sibTrans" cxnId="{518C8682-5E5A-4EF5-B98F-9F85C41CA1D0}">
      <dgm:prSet/>
      <dgm:spPr/>
      <dgm:t>
        <a:bodyPr/>
        <a:lstStyle/>
        <a:p>
          <a:endParaRPr lang="en-US"/>
        </a:p>
      </dgm:t>
    </dgm:pt>
    <dgm:pt modelId="{704DAB1C-5084-4B57-863E-AD1465D54A23}">
      <dgm:prSet phldrT="[Text]" custT="1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n-US" sz="1400" dirty="0" smtClean="0"/>
            <a:t>700-800</a:t>
          </a:r>
          <a:endParaRPr lang="en-US" sz="1400" dirty="0"/>
        </a:p>
      </dgm:t>
    </dgm:pt>
    <dgm:pt modelId="{DB425116-B5A1-4109-AB38-EE83BA9970BC}" type="parTrans" cxnId="{242F2A4C-56A2-4BDA-B30E-77AE2E81C2FB}">
      <dgm:prSet/>
      <dgm:spPr/>
      <dgm:t>
        <a:bodyPr/>
        <a:lstStyle/>
        <a:p>
          <a:endParaRPr lang="en-US"/>
        </a:p>
      </dgm:t>
    </dgm:pt>
    <dgm:pt modelId="{CCA38608-0E39-42B3-AA32-2C753D0049D0}" type="sibTrans" cxnId="{242F2A4C-56A2-4BDA-B30E-77AE2E81C2FB}">
      <dgm:prSet/>
      <dgm:spPr/>
      <dgm:t>
        <a:bodyPr/>
        <a:lstStyle/>
        <a:p>
          <a:endParaRPr lang="en-US"/>
        </a:p>
      </dgm:t>
    </dgm:pt>
    <dgm:pt modelId="{24D1990D-CC7B-45B7-BD52-F36169702E48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en-US" sz="1200" dirty="0"/>
        </a:p>
      </dgm:t>
    </dgm:pt>
    <dgm:pt modelId="{8057FA2F-0E64-4B3D-852D-B24BEF3580FB}" type="parTrans" cxnId="{C861459F-4EA0-4DE7-8D59-6ED24F547474}">
      <dgm:prSet/>
      <dgm:spPr/>
      <dgm:t>
        <a:bodyPr/>
        <a:lstStyle/>
        <a:p>
          <a:endParaRPr lang="en-US"/>
        </a:p>
      </dgm:t>
    </dgm:pt>
    <dgm:pt modelId="{C6A4F65B-D29B-4D30-A6BB-080DB62E0F31}" type="sibTrans" cxnId="{C861459F-4EA0-4DE7-8D59-6ED24F547474}">
      <dgm:prSet/>
      <dgm:spPr/>
      <dgm:t>
        <a:bodyPr/>
        <a:lstStyle/>
        <a:p>
          <a:endParaRPr lang="en-US"/>
        </a:p>
      </dgm:t>
    </dgm:pt>
    <dgm:pt modelId="{599FC027-FCFD-434F-BA7F-175E79F80F3B}">
      <dgm:prSet phldrT="[Text]" custT="1"/>
      <dgm:spPr>
        <a:solidFill>
          <a:schemeClr val="accent2">
            <a:lumMod val="75000"/>
            <a:alpha val="94000"/>
          </a:schemeClr>
        </a:solidFill>
      </dgm:spPr>
      <dgm:t>
        <a:bodyPr/>
        <a:lstStyle/>
        <a:p>
          <a:r>
            <a:rPr lang="en-US" sz="1400" dirty="0" smtClean="0"/>
            <a:t>Alaric’s conquest of Rome – 410 </a:t>
          </a:r>
          <a:endParaRPr lang="en-US" sz="1400" dirty="0"/>
        </a:p>
      </dgm:t>
    </dgm:pt>
    <dgm:pt modelId="{C296E6E7-53DA-4D75-B644-6A7478070E95}" type="parTrans" cxnId="{C266D3B7-7DB5-4D34-A3A3-8003C0E26CDA}">
      <dgm:prSet/>
      <dgm:spPr/>
      <dgm:t>
        <a:bodyPr/>
        <a:lstStyle/>
        <a:p>
          <a:endParaRPr lang="en-US"/>
        </a:p>
      </dgm:t>
    </dgm:pt>
    <dgm:pt modelId="{85BF011B-C744-4F5B-B0EE-345BA8CB4846}" type="sibTrans" cxnId="{C266D3B7-7DB5-4D34-A3A3-8003C0E26CDA}">
      <dgm:prSet/>
      <dgm:spPr/>
      <dgm:t>
        <a:bodyPr/>
        <a:lstStyle/>
        <a:p>
          <a:endParaRPr lang="en-US"/>
        </a:p>
      </dgm:t>
    </dgm:pt>
    <dgm:pt modelId="{349F5DA3-4AF8-4AE7-984B-5CB07BDF33BA}">
      <dgm:prSet phldrT="[Text]" custT="1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n-US" sz="1400" dirty="0" smtClean="0"/>
            <a:t>1</a:t>
          </a:r>
          <a:r>
            <a:rPr lang="en-US" sz="1400" baseline="30000" dirty="0" smtClean="0"/>
            <a:t>st</a:t>
          </a:r>
          <a:r>
            <a:rPr lang="en-US" sz="1400" dirty="0" smtClean="0"/>
            <a:t> Holy Roman Emperor – Charlemagne (742-814) [essentially creating two Christian empires]</a:t>
          </a:r>
          <a:endParaRPr lang="en-US" sz="1400" dirty="0"/>
        </a:p>
      </dgm:t>
    </dgm:pt>
    <dgm:pt modelId="{4E8E2894-F3A4-414D-9557-B94FF3B1716C}" type="parTrans" cxnId="{C495A1C3-CBE3-42F0-BBCD-0738485B5172}">
      <dgm:prSet/>
      <dgm:spPr/>
      <dgm:t>
        <a:bodyPr/>
        <a:lstStyle/>
        <a:p>
          <a:endParaRPr lang="en-US"/>
        </a:p>
      </dgm:t>
    </dgm:pt>
    <dgm:pt modelId="{3B68B57D-A80D-4D43-A586-F9AF03AD44B9}" type="sibTrans" cxnId="{C495A1C3-CBE3-42F0-BBCD-0738485B5172}">
      <dgm:prSet/>
      <dgm:spPr/>
      <dgm:t>
        <a:bodyPr/>
        <a:lstStyle/>
        <a:p>
          <a:endParaRPr lang="en-US"/>
        </a:p>
      </dgm:t>
    </dgm:pt>
    <dgm:pt modelId="{4E340003-3FD2-4CD2-9BF3-8766270CF3A8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1400" dirty="0" smtClean="0"/>
            <a:t>Birth of Muhammad (570) </a:t>
          </a:r>
          <a:endParaRPr lang="en-US" sz="1400" dirty="0"/>
        </a:p>
      </dgm:t>
    </dgm:pt>
    <dgm:pt modelId="{0A441D10-6DAA-47F8-A437-CFB8DC65DB9A}" type="parTrans" cxnId="{27697008-089E-4A4E-ACEF-B411F42F29CF}">
      <dgm:prSet/>
      <dgm:spPr/>
      <dgm:t>
        <a:bodyPr/>
        <a:lstStyle/>
        <a:p>
          <a:endParaRPr lang="en-US"/>
        </a:p>
      </dgm:t>
    </dgm:pt>
    <dgm:pt modelId="{CDF9BB0F-2125-469C-8E7B-F676F6B004F6}" type="sibTrans" cxnId="{27697008-089E-4A4E-ACEF-B411F42F29CF}">
      <dgm:prSet/>
      <dgm:spPr/>
      <dgm:t>
        <a:bodyPr/>
        <a:lstStyle/>
        <a:p>
          <a:endParaRPr lang="en-US"/>
        </a:p>
      </dgm:t>
    </dgm:pt>
    <dgm:pt modelId="{0FDF5F6E-F933-43DA-A5DE-22ACC114C757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1400" dirty="0" smtClean="0"/>
            <a:t>Western (Benedictine) </a:t>
          </a:r>
          <a:r>
            <a:rPr lang="en-US" sz="1400" b="1" dirty="0" smtClean="0"/>
            <a:t>Monasticism </a:t>
          </a:r>
          <a:r>
            <a:rPr lang="en-US" sz="1400" dirty="0" smtClean="0"/>
            <a:t>begins with Rule of Benedict (525) </a:t>
          </a:r>
          <a:endParaRPr lang="en-US" sz="1400" dirty="0"/>
        </a:p>
      </dgm:t>
    </dgm:pt>
    <dgm:pt modelId="{6862B8A2-06FF-4D08-8689-AB80D3CEB08C}" type="parTrans" cxnId="{708B38E8-CECC-45A3-9C7E-E6F7A745B3C8}">
      <dgm:prSet/>
      <dgm:spPr/>
      <dgm:t>
        <a:bodyPr/>
        <a:lstStyle/>
        <a:p>
          <a:endParaRPr lang="en-US"/>
        </a:p>
      </dgm:t>
    </dgm:pt>
    <dgm:pt modelId="{C4048D93-04EB-4ACB-A889-2F7F1AC7B583}" type="sibTrans" cxnId="{708B38E8-CECC-45A3-9C7E-E6F7A745B3C8}">
      <dgm:prSet/>
      <dgm:spPr/>
      <dgm:t>
        <a:bodyPr/>
        <a:lstStyle/>
        <a:p>
          <a:endParaRPr lang="en-US"/>
        </a:p>
      </dgm:t>
    </dgm:pt>
    <dgm:pt modelId="{2EE5CF27-7E85-4F1A-9D16-619771923465}">
      <dgm:prSet phldrT="[Text]" custT="1"/>
      <dgm:spPr>
        <a:solidFill>
          <a:schemeClr val="accent2">
            <a:lumMod val="75000"/>
            <a:alpha val="94000"/>
          </a:schemeClr>
        </a:solidFill>
      </dgm:spPr>
      <dgm:t>
        <a:bodyPr/>
        <a:lstStyle/>
        <a:p>
          <a:r>
            <a:rPr lang="en-US" sz="1400" dirty="0" smtClean="0"/>
            <a:t>Constantinople as seat of Roman Empire begun by Constantine from 330  (now Istanbul)  </a:t>
          </a:r>
          <a:endParaRPr lang="en-US" sz="1400" dirty="0"/>
        </a:p>
      </dgm:t>
    </dgm:pt>
    <dgm:pt modelId="{0C2C7EFD-1538-4A6F-AE19-03BBD693C853}" type="parTrans" cxnId="{5386E252-A037-4299-93D0-1B04EEC80DAC}">
      <dgm:prSet/>
      <dgm:spPr/>
      <dgm:t>
        <a:bodyPr/>
        <a:lstStyle/>
        <a:p>
          <a:endParaRPr lang="en-US"/>
        </a:p>
      </dgm:t>
    </dgm:pt>
    <dgm:pt modelId="{BE4884B4-C684-4838-BE42-2EBBB7615258}" type="sibTrans" cxnId="{5386E252-A037-4299-93D0-1B04EEC80DAC}">
      <dgm:prSet/>
      <dgm:spPr/>
      <dgm:t>
        <a:bodyPr/>
        <a:lstStyle/>
        <a:p>
          <a:endParaRPr lang="en-US"/>
        </a:p>
      </dgm:t>
    </dgm:pt>
    <dgm:pt modelId="{7F8B8FC5-91D6-4B1F-8E5C-137E98146A86}">
      <dgm:prSet phldrT="[Text]" custT="1"/>
      <dgm:spPr>
        <a:solidFill>
          <a:schemeClr val="accent2">
            <a:lumMod val="75000"/>
            <a:alpha val="94000"/>
          </a:schemeClr>
        </a:solidFill>
      </dgm:spPr>
      <dgm:t>
        <a:bodyPr/>
        <a:lstStyle/>
        <a:p>
          <a:r>
            <a:rPr lang="en-US" sz="1400" dirty="0" smtClean="0"/>
            <a:t>Growth of monastic movement in Egypt/Syria/Palestine begun in 3</a:t>
          </a:r>
          <a:r>
            <a:rPr lang="en-US" sz="1400" baseline="30000" dirty="0" smtClean="0"/>
            <a:t>rd</a:t>
          </a:r>
          <a:r>
            <a:rPr lang="en-US" sz="1400" dirty="0" smtClean="0"/>
            <a:t> c. </a:t>
          </a:r>
          <a:endParaRPr lang="en-US" sz="1400" dirty="0"/>
        </a:p>
      </dgm:t>
    </dgm:pt>
    <dgm:pt modelId="{BB650EF1-00EF-428D-A2D3-CAEA00B43FF7}" type="parTrans" cxnId="{C8F87E33-B6F9-4636-9C92-0F506369A1C8}">
      <dgm:prSet/>
      <dgm:spPr/>
      <dgm:t>
        <a:bodyPr/>
        <a:lstStyle/>
        <a:p>
          <a:endParaRPr lang="en-US"/>
        </a:p>
      </dgm:t>
    </dgm:pt>
    <dgm:pt modelId="{0DE6D787-DDE0-4E67-8F55-0B95EC819D0A}" type="sibTrans" cxnId="{C8F87E33-B6F9-4636-9C92-0F506369A1C8}">
      <dgm:prSet/>
      <dgm:spPr/>
      <dgm:t>
        <a:bodyPr/>
        <a:lstStyle/>
        <a:p>
          <a:endParaRPr lang="en-US"/>
        </a:p>
      </dgm:t>
    </dgm:pt>
    <dgm:pt modelId="{7848E00B-3EB4-44F9-97E4-EE9B49E0E44B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1400" dirty="0" smtClean="0"/>
            <a:t> Rise of unique </a:t>
          </a:r>
          <a:r>
            <a:rPr lang="en-US" sz="1400" b="1" dirty="0" smtClean="0"/>
            <a:t>Byzantine Theology </a:t>
          </a:r>
          <a:r>
            <a:rPr lang="en-US" sz="1400" dirty="0" smtClean="0"/>
            <a:t>– deification as salvation (Athanasius)</a:t>
          </a:r>
          <a:endParaRPr lang="en-US" sz="1400" dirty="0"/>
        </a:p>
      </dgm:t>
    </dgm:pt>
    <dgm:pt modelId="{66248525-267A-481B-AA14-60F7EEC90817}" type="parTrans" cxnId="{3FD3E17C-01F9-4101-8B74-93AE4CFA3024}">
      <dgm:prSet/>
      <dgm:spPr/>
      <dgm:t>
        <a:bodyPr/>
        <a:lstStyle/>
        <a:p>
          <a:endParaRPr lang="en-US"/>
        </a:p>
      </dgm:t>
    </dgm:pt>
    <dgm:pt modelId="{2C7B764A-44C6-4823-95F5-AB13C0E482CD}" type="sibTrans" cxnId="{3FD3E17C-01F9-4101-8B74-93AE4CFA3024}">
      <dgm:prSet/>
      <dgm:spPr/>
      <dgm:t>
        <a:bodyPr/>
        <a:lstStyle/>
        <a:p>
          <a:endParaRPr lang="en-US"/>
        </a:p>
      </dgm:t>
    </dgm:pt>
    <dgm:pt modelId="{3926FAA5-BDBE-4D45-90D9-B0C4620A2667}">
      <dgm:prSet phldrT="[Text]" custT="1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n-US" sz="1400" dirty="0" smtClean="0"/>
            <a:t>Pope Leo III (717-742) –first Pope of united Christian empire (725-84</a:t>
          </a:r>
          <a:r>
            <a:rPr lang="en-US" sz="1200" dirty="0" smtClean="0"/>
            <a:t>2)</a:t>
          </a:r>
          <a:endParaRPr lang="en-US" sz="1200" dirty="0"/>
        </a:p>
      </dgm:t>
    </dgm:pt>
    <dgm:pt modelId="{046D33E7-615B-4B82-B9DA-B192D3D350F0}" type="parTrans" cxnId="{DB15E58C-6D94-4EF6-8E68-6097FDEDB190}">
      <dgm:prSet/>
      <dgm:spPr/>
      <dgm:t>
        <a:bodyPr/>
        <a:lstStyle/>
        <a:p>
          <a:endParaRPr lang="en-US"/>
        </a:p>
      </dgm:t>
    </dgm:pt>
    <dgm:pt modelId="{060A5657-E564-482E-8369-1D8110661435}" type="sibTrans" cxnId="{DB15E58C-6D94-4EF6-8E68-6097FDEDB190}">
      <dgm:prSet/>
      <dgm:spPr/>
      <dgm:t>
        <a:bodyPr/>
        <a:lstStyle/>
        <a:p>
          <a:endParaRPr lang="en-US"/>
        </a:p>
      </dgm:t>
    </dgm:pt>
    <dgm:pt modelId="{C6BFC308-D7D6-4967-89A3-3024784F7B62}">
      <dgm:prSet phldrT="[Text]" custT="1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n-US" sz="1400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Carolingian Renaissance</a:t>
          </a:r>
          <a:r>
            <a:rPr lang="en-US" sz="1400" dirty="0" smtClean="0"/>
            <a:t>:  focus on life of the mind, establishment of universities </a:t>
          </a:r>
          <a:endParaRPr lang="en-US" sz="1400" dirty="0"/>
        </a:p>
      </dgm:t>
    </dgm:pt>
    <dgm:pt modelId="{F1935AB9-439A-4BF2-9E5E-45071F0B6F55}" type="parTrans" cxnId="{E3275D5E-DD8D-4B9B-809E-22BED26E2B98}">
      <dgm:prSet/>
      <dgm:spPr/>
      <dgm:t>
        <a:bodyPr/>
        <a:lstStyle/>
        <a:p>
          <a:endParaRPr lang="en-US"/>
        </a:p>
      </dgm:t>
    </dgm:pt>
    <dgm:pt modelId="{6AB087AB-6B1F-4B07-B56A-81D907389DFF}" type="sibTrans" cxnId="{E3275D5E-DD8D-4B9B-809E-22BED26E2B98}">
      <dgm:prSet/>
      <dgm:spPr/>
      <dgm:t>
        <a:bodyPr/>
        <a:lstStyle/>
        <a:p>
          <a:endParaRPr lang="en-US"/>
        </a:p>
      </dgm:t>
    </dgm:pt>
    <dgm:pt modelId="{74AD7144-D0CF-43A9-8B54-87D79790B493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1400" dirty="0" smtClean="0"/>
            <a:t> Gradual “Christianization” of Europe – monks as missionaries </a:t>
          </a:r>
          <a:endParaRPr lang="en-US" sz="1400" dirty="0"/>
        </a:p>
      </dgm:t>
    </dgm:pt>
    <dgm:pt modelId="{6200F5A0-A091-46E6-B097-F27F4A38A0B2}" type="parTrans" cxnId="{172A11E1-E477-4CFF-8295-4AA3413E7216}">
      <dgm:prSet/>
      <dgm:spPr/>
      <dgm:t>
        <a:bodyPr/>
        <a:lstStyle/>
        <a:p>
          <a:endParaRPr lang="en-US"/>
        </a:p>
      </dgm:t>
    </dgm:pt>
    <dgm:pt modelId="{F1830278-7E97-4140-9BE0-3866B015A35C}" type="sibTrans" cxnId="{172A11E1-E477-4CFF-8295-4AA3413E7216}">
      <dgm:prSet/>
      <dgm:spPr/>
      <dgm:t>
        <a:bodyPr/>
        <a:lstStyle/>
        <a:p>
          <a:endParaRPr lang="en-US"/>
        </a:p>
      </dgm:t>
    </dgm:pt>
    <dgm:pt modelId="{FE0BDD25-00F0-45C9-B9F2-B75373D2E631}">
      <dgm:prSet phldrT="[Text]" custT="1"/>
      <dgm:spPr>
        <a:solidFill>
          <a:schemeClr val="accent2">
            <a:lumMod val="75000"/>
            <a:alpha val="94000"/>
          </a:schemeClr>
        </a:solidFill>
      </dgm:spPr>
      <dgm:t>
        <a:bodyPr/>
        <a:lstStyle/>
        <a:p>
          <a:r>
            <a:rPr lang="en-US" sz="1400" dirty="0" smtClean="0"/>
            <a:t> Theological development of papacy</a:t>
          </a:r>
          <a:endParaRPr lang="en-US" sz="1400" dirty="0"/>
        </a:p>
      </dgm:t>
    </dgm:pt>
    <dgm:pt modelId="{A6DD1B67-D09F-4AB1-B095-35A732ADEE75}" type="parTrans" cxnId="{7FFE1822-1081-42A8-8877-35C0A70A8F2A}">
      <dgm:prSet/>
      <dgm:spPr/>
      <dgm:t>
        <a:bodyPr/>
        <a:lstStyle/>
        <a:p>
          <a:endParaRPr lang="en-US"/>
        </a:p>
      </dgm:t>
    </dgm:pt>
    <dgm:pt modelId="{F660B4C5-D1F1-459C-9661-686892008EC9}" type="sibTrans" cxnId="{7FFE1822-1081-42A8-8877-35C0A70A8F2A}">
      <dgm:prSet/>
      <dgm:spPr/>
      <dgm:t>
        <a:bodyPr/>
        <a:lstStyle/>
        <a:p>
          <a:endParaRPr lang="en-US"/>
        </a:p>
      </dgm:t>
    </dgm:pt>
    <dgm:pt modelId="{DD69E22B-FED3-480B-AE28-5FAE7FED2C47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1400" dirty="0" smtClean="0"/>
            <a:t> Monastic  Orders promote education </a:t>
          </a:r>
          <a:endParaRPr lang="en-US" sz="1400" dirty="0"/>
        </a:p>
      </dgm:t>
    </dgm:pt>
    <dgm:pt modelId="{0E3B7F98-136C-4228-B7E5-1DC9BF7D92B7}" type="parTrans" cxnId="{D7FF688C-559F-4897-B22D-84FDB424B1E4}">
      <dgm:prSet/>
      <dgm:spPr/>
      <dgm:t>
        <a:bodyPr/>
        <a:lstStyle/>
        <a:p>
          <a:endParaRPr lang="en-US"/>
        </a:p>
      </dgm:t>
    </dgm:pt>
    <dgm:pt modelId="{5FBF4DC0-C3C0-4BC3-AFA8-82809E730947}" type="sibTrans" cxnId="{D7FF688C-559F-4897-B22D-84FDB424B1E4}">
      <dgm:prSet/>
      <dgm:spPr/>
      <dgm:t>
        <a:bodyPr/>
        <a:lstStyle/>
        <a:p>
          <a:endParaRPr lang="en-US"/>
        </a:p>
      </dgm:t>
    </dgm:pt>
    <dgm:pt modelId="{C0CE22D1-E9AB-4713-92D4-55496A177CC1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600" dirty="0" smtClean="0"/>
            <a:t> Exacerbates divisions between Eastern &amp; Western Christians </a:t>
          </a:r>
          <a:endParaRPr lang="en-US" sz="1600" dirty="0"/>
        </a:p>
      </dgm:t>
    </dgm:pt>
    <dgm:pt modelId="{A8279642-638F-4768-8D37-0DDDC51FEB23}" type="parTrans" cxnId="{411E0C2D-8E9D-48C8-8140-BF49DBB4E7ED}">
      <dgm:prSet/>
      <dgm:spPr/>
      <dgm:t>
        <a:bodyPr/>
        <a:lstStyle/>
        <a:p>
          <a:endParaRPr lang="en-US"/>
        </a:p>
      </dgm:t>
    </dgm:pt>
    <dgm:pt modelId="{E09351BD-6EAF-421D-AD78-F943235342CC}" type="sibTrans" cxnId="{411E0C2D-8E9D-48C8-8140-BF49DBB4E7ED}">
      <dgm:prSet/>
      <dgm:spPr/>
      <dgm:t>
        <a:bodyPr/>
        <a:lstStyle/>
        <a:p>
          <a:endParaRPr lang="en-US"/>
        </a:p>
      </dgm:t>
    </dgm:pt>
    <dgm:pt modelId="{F844D86C-A4DE-4C78-AE7F-3428705539C4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600" dirty="0"/>
        </a:p>
      </dgm:t>
    </dgm:pt>
    <dgm:pt modelId="{A588324E-610D-477E-B15E-6DF9A59C06E0}" type="parTrans" cxnId="{10FF28FE-46F0-46C4-B271-1E81BFE15945}">
      <dgm:prSet/>
      <dgm:spPr/>
      <dgm:t>
        <a:bodyPr/>
        <a:lstStyle/>
        <a:p>
          <a:endParaRPr lang="en-US"/>
        </a:p>
      </dgm:t>
    </dgm:pt>
    <dgm:pt modelId="{A3376C91-DE46-414F-90D0-48F343B2359C}" type="sibTrans" cxnId="{10FF28FE-46F0-46C4-B271-1E81BFE15945}">
      <dgm:prSet/>
      <dgm:spPr/>
      <dgm:t>
        <a:bodyPr/>
        <a:lstStyle/>
        <a:p>
          <a:endParaRPr lang="en-US"/>
        </a:p>
      </dgm:t>
    </dgm:pt>
    <dgm:pt modelId="{70FF6233-66C2-4823-9C16-C47062A59951}">
      <dgm:prSet phldrT="[Text]" custT="1"/>
      <dgm:spPr>
        <a:solidFill>
          <a:schemeClr val="bg2">
            <a:lumMod val="25000"/>
          </a:schemeClr>
        </a:solidFill>
      </dgm:spPr>
      <dgm:t>
        <a:bodyPr/>
        <a:lstStyle/>
        <a:p>
          <a:endParaRPr lang="en-US" sz="1400" dirty="0"/>
        </a:p>
      </dgm:t>
    </dgm:pt>
    <dgm:pt modelId="{0DB6FB02-AE7C-4841-AE21-D46E3594E0A3}" type="parTrans" cxnId="{05BDCF91-6D4A-4BC3-9E83-B7A7C423204A}">
      <dgm:prSet/>
      <dgm:spPr/>
      <dgm:t>
        <a:bodyPr/>
        <a:lstStyle/>
        <a:p>
          <a:endParaRPr lang="en-US"/>
        </a:p>
      </dgm:t>
    </dgm:pt>
    <dgm:pt modelId="{E0A4ED4D-8D33-4D54-A8B1-0A9A1777C592}" type="sibTrans" cxnId="{05BDCF91-6D4A-4BC3-9E83-B7A7C423204A}">
      <dgm:prSet/>
      <dgm:spPr/>
      <dgm:t>
        <a:bodyPr/>
        <a:lstStyle/>
        <a:p>
          <a:endParaRPr lang="en-US"/>
        </a:p>
      </dgm:t>
    </dgm:pt>
    <dgm:pt modelId="{722321E5-8AF3-47B0-AD3E-EBAB0BE9986C}">
      <dgm:prSet phldrT="[Text]" custT="1"/>
      <dgm:spPr>
        <a:solidFill>
          <a:schemeClr val="bg2">
            <a:lumMod val="25000"/>
          </a:schemeClr>
        </a:solidFill>
      </dgm:spPr>
      <dgm:t>
        <a:bodyPr/>
        <a:lstStyle/>
        <a:p>
          <a:endParaRPr lang="en-US" sz="1400" dirty="0"/>
        </a:p>
      </dgm:t>
    </dgm:pt>
    <dgm:pt modelId="{F3D65E88-5474-47E1-A1AE-BF78045065EA}" type="parTrans" cxnId="{A873FE06-B197-47BA-83ED-0F44CE607C20}">
      <dgm:prSet/>
      <dgm:spPr/>
      <dgm:t>
        <a:bodyPr/>
        <a:lstStyle/>
        <a:p>
          <a:endParaRPr lang="en-US"/>
        </a:p>
      </dgm:t>
    </dgm:pt>
    <dgm:pt modelId="{61463D1E-5373-467B-92FC-6E817A0EF046}" type="sibTrans" cxnId="{A873FE06-B197-47BA-83ED-0F44CE607C20}">
      <dgm:prSet/>
      <dgm:spPr/>
      <dgm:t>
        <a:bodyPr/>
        <a:lstStyle/>
        <a:p>
          <a:endParaRPr lang="en-US"/>
        </a:p>
      </dgm:t>
    </dgm:pt>
    <dgm:pt modelId="{675D0CBC-5174-4596-9714-AF348C52C8FE}" type="pres">
      <dgm:prSet presAssocID="{A748D40B-F457-41A6-9D6E-BD7A5DD33F7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53E6F91-157A-4D23-A07F-608415D4B434}" type="pres">
      <dgm:prSet presAssocID="{0C612414-EABB-493A-B023-1438F88C1C23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C9466B-4460-4F60-AE8E-81D0A34AB9F2}" type="pres">
      <dgm:prSet presAssocID="{09AC7C9E-AACF-40C3-8EBD-0B30A24CE36E}" presName="sibTrans" presStyleCnt="0"/>
      <dgm:spPr/>
    </dgm:pt>
    <dgm:pt modelId="{CFEAA16C-87D1-4174-8C9F-663429F3B4F7}" type="pres">
      <dgm:prSet presAssocID="{AD131F2C-DBA6-43A3-B507-3D7122D0378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D02735-0F2D-4523-85A7-C7F88AABB552}" type="pres">
      <dgm:prSet presAssocID="{109046E2-097D-4149-A10F-A90D92801BFA}" presName="sibTrans" presStyleCnt="0"/>
      <dgm:spPr/>
    </dgm:pt>
    <dgm:pt modelId="{66E2D7AD-35D9-4DE3-810E-203828211CD9}" type="pres">
      <dgm:prSet presAssocID="{E3324A3E-2569-41FF-BB5D-077AA34AA46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8DB477-BB23-4BBC-B582-D6F98B21B0D8}" type="pres">
      <dgm:prSet presAssocID="{3057668E-24E3-4142-B96C-DAA453BC2464}" presName="sibTrans" presStyleCnt="0"/>
      <dgm:spPr/>
    </dgm:pt>
    <dgm:pt modelId="{D50CB479-C3D9-482E-B97F-6FADC063502E}" type="pres">
      <dgm:prSet presAssocID="{704DAB1C-5084-4B57-863E-AD1465D54A2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9EB5A38-BD72-4E6A-B96D-9CBB417D851E}" type="presOf" srcId="{AD4C622E-E1C0-4F65-8022-299EECF06E86}" destId="{A53E6F91-157A-4D23-A07F-608415D4B434}" srcOrd="0" destOrd="6" presId="urn:microsoft.com/office/officeart/2005/8/layout/hList6"/>
    <dgm:cxn modelId="{1C692925-63D0-4E1F-BD4D-98F8E9C1F80C}" srcId="{A748D40B-F457-41A6-9D6E-BD7A5DD33F78}" destId="{0C612414-EABB-493A-B023-1438F88C1C23}" srcOrd="0" destOrd="0" parTransId="{EAFEDBF8-5DEE-4520-BD4D-C4508A3BA139}" sibTransId="{09AC7C9E-AACF-40C3-8EBD-0B30A24CE36E}"/>
    <dgm:cxn modelId="{69E8ED5A-6F96-42BE-B2CF-1EBDD946C2AB}" type="presOf" srcId="{70FF6233-66C2-4823-9C16-C47062A59951}" destId="{D50CB479-C3D9-482E-B97F-6FADC063502E}" srcOrd="0" destOrd="2" presId="urn:microsoft.com/office/officeart/2005/8/layout/hList6"/>
    <dgm:cxn modelId="{C2DC316B-A9D6-4CFB-BF21-7F476A35530E}" srcId="{E3324A3E-2569-41FF-BB5D-077AA34AA463}" destId="{06F0072D-40D3-43ED-90EF-17D7DB9032EA}" srcOrd="0" destOrd="0" parTransId="{B4BEB9D1-17D1-4434-B3E0-E8857E1C66AB}" sibTransId="{5C8354CB-C97F-43D7-A4CD-D159729A5D9C}"/>
    <dgm:cxn modelId="{D664C6B4-0676-4323-93FA-C41EEB6A70DA}" type="presOf" srcId="{DD69E22B-FED3-480B-AE28-5FAE7FED2C47}" destId="{CFEAA16C-87D1-4174-8C9F-663429F3B4F7}" srcOrd="0" destOrd="3" presId="urn:microsoft.com/office/officeart/2005/8/layout/hList6"/>
    <dgm:cxn modelId="{7FFE1822-1081-42A8-8877-35C0A70A8F2A}" srcId="{0C612414-EABB-493A-B023-1438F88C1C23}" destId="{FE0BDD25-00F0-45C9-B9F2-B75373D2E631}" srcOrd="3" destOrd="0" parTransId="{A6DD1B67-D09F-4AB1-B095-35A732ADEE75}" sibTransId="{F660B4C5-D1F1-459C-9661-686892008EC9}"/>
    <dgm:cxn modelId="{27697008-089E-4A4E-ACEF-B411F42F29CF}" srcId="{AD131F2C-DBA6-43A3-B507-3D7122D03782}" destId="{4E340003-3FD2-4CD2-9BF3-8766270CF3A8}" srcOrd="4" destOrd="0" parTransId="{0A441D10-6DAA-47F8-A437-CFB8DC65DB9A}" sibTransId="{CDF9BB0F-2125-469C-8E7B-F676F6B004F6}"/>
    <dgm:cxn modelId="{10E8DF81-FD65-4A10-9F8C-C6A2BBB148C8}" srcId="{0C612414-EABB-493A-B023-1438F88C1C23}" destId="{CE9FECDA-E1C7-4CBE-B304-AFA496EE1495}" srcOrd="4" destOrd="0" parTransId="{3BD6B411-4BE1-48B9-A790-1E6B50962874}" sibTransId="{EF5C5AA8-7479-4AAC-8907-EB7DCE59C3B0}"/>
    <dgm:cxn modelId="{7F202BC2-2873-4CB1-A55D-E78C8CDD6FFD}" type="presOf" srcId="{A748D40B-F457-41A6-9D6E-BD7A5DD33F78}" destId="{675D0CBC-5174-4596-9714-AF348C52C8FE}" srcOrd="0" destOrd="0" presId="urn:microsoft.com/office/officeart/2005/8/layout/hList6"/>
    <dgm:cxn modelId="{0E68D30E-0777-4C74-8F08-04C3E64D7016}" type="presOf" srcId="{CE9FECDA-E1C7-4CBE-B304-AFA496EE1495}" destId="{A53E6F91-157A-4D23-A07F-608415D4B434}" srcOrd="0" destOrd="5" presId="urn:microsoft.com/office/officeart/2005/8/layout/hList6"/>
    <dgm:cxn modelId="{C83E06F4-DE15-454C-82A9-0AC986CD2B2D}" type="presOf" srcId="{0FDF5F6E-F933-43DA-A5DE-22ACC114C757}" destId="{CFEAA16C-87D1-4174-8C9F-663429F3B4F7}" srcOrd="0" destOrd="2" presId="urn:microsoft.com/office/officeart/2005/8/layout/hList6"/>
    <dgm:cxn modelId="{10FF28FE-46F0-46C4-B271-1E81BFE15945}" srcId="{E3324A3E-2569-41FF-BB5D-077AA34AA463}" destId="{F844D86C-A4DE-4C78-AE7F-3428705539C4}" srcOrd="1" destOrd="0" parTransId="{A588324E-610D-477E-B15E-6DF9A59C06E0}" sibTransId="{A3376C91-DE46-414F-90D0-48F343B2359C}"/>
    <dgm:cxn modelId="{E3275D5E-DD8D-4B9B-809E-22BED26E2B98}" srcId="{704DAB1C-5084-4B57-863E-AD1465D54A23}" destId="{C6BFC308-D7D6-4967-89A3-3024784F7B62}" srcOrd="2" destOrd="0" parTransId="{F1935AB9-439A-4BF2-9E5E-45071F0B6F55}" sibTransId="{6AB087AB-6B1F-4B07-B56A-81D907389DFF}"/>
    <dgm:cxn modelId="{6B216143-48D4-4422-992F-855D79029A91}" type="presOf" srcId="{FE0BDD25-00F0-45C9-B9F2-B75373D2E631}" destId="{A53E6F91-157A-4D23-A07F-608415D4B434}" srcOrd="0" destOrd="4" presId="urn:microsoft.com/office/officeart/2005/8/layout/hList6"/>
    <dgm:cxn modelId="{C971416D-54ED-4279-9BFC-0D75A15F9EB0}" type="presOf" srcId="{AD131F2C-DBA6-43A3-B507-3D7122D03782}" destId="{CFEAA16C-87D1-4174-8C9F-663429F3B4F7}" srcOrd="0" destOrd="0" presId="urn:microsoft.com/office/officeart/2005/8/layout/hList6"/>
    <dgm:cxn modelId="{C266D3B7-7DB5-4D34-A3A3-8003C0E26CDA}" srcId="{0C612414-EABB-493A-B023-1438F88C1C23}" destId="{599FC027-FCFD-434F-BA7F-175E79F80F3B}" srcOrd="2" destOrd="0" parTransId="{C296E6E7-53DA-4D75-B644-6A7478070E95}" sibTransId="{85BF011B-C744-4F5B-B0EE-345BA8CB4846}"/>
    <dgm:cxn modelId="{3FD3E17C-01F9-4101-8B74-93AE4CFA3024}" srcId="{AD131F2C-DBA6-43A3-B507-3D7122D03782}" destId="{7848E00B-3EB4-44F9-97E4-EE9B49E0E44B}" srcOrd="3" destOrd="0" parTransId="{66248525-267A-481B-AA14-60F7EEC90817}" sibTransId="{2C7B764A-44C6-4823-95F5-AB13C0E482CD}"/>
    <dgm:cxn modelId="{37630741-4ABC-47DE-ADD4-9E4854F1CC57}" type="presOf" srcId="{24D1990D-CC7B-45B7-BD52-F36169702E48}" destId="{CFEAA16C-87D1-4174-8C9F-663429F3B4F7}" srcOrd="0" destOrd="6" presId="urn:microsoft.com/office/officeart/2005/8/layout/hList6"/>
    <dgm:cxn modelId="{DB15E58C-6D94-4EF6-8E68-6097FDEDB190}" srcId="{704DAB1C-5084-4B57-863E-AD1465D54A23}" destId="{3926FAA5-BDBE-4D45-90D9-B0C4620A2667}" srcOrd="4" destOrd="0" parTransId="{046D33E7-615B-4B82-B9DA-B192D3D350F0}" sibTransId="{060A5657-E564-482E-8369-1D8110661435}"/>
    <dgm:cxn modelId="{C495A1C3-CBE3-42F0-BBCD-0738485B5172}" srcId="{704DAB1C-5084-4B57-863E-AD1465D54A23}" destId="{349F5DA3-4AF8-4AE7-984B-5CB07BDF33BA}" srcOrd="0" destOrd="0" parTransId="{4E8E2894-F3A4-414D-9557-B94FF3B1716C}" sibTransId="{3B68B57D-A80D-4D43-A586-F9AF03AD44B9}"/>
    <dgm:cxn modelId="{C861459F-4EA0-4DE7-8D59-6ED24F547474}" srcId="{AD131F2C-DBA6-43A3-B507-3D7122D03782}" destId="{24D1990D-CC7B-45B7-BD52-F36169702E48}" srcOrd="5" destOrd="0" parTransId="{8057FA2F-0E64-4B3D-852D-B24BEF3580FB}" sibTransId="{C6A4F65B-D29B-4D30-A6BB-080DB62E0F31}"/>
    <dgm:cxn modelId="{753024C5-4AE4-47B4-B677-70C8806DA686}" type="presOf" srcId="{2EE5CF27-7E85-4F1A-9D16-619771923465}" destId="{A53E6F91-157A-4D23-A07F-608415D4B434}" srcOrd="0" destOrd="1" presId="urn:microsoft.com/office/officeart/2005/8/layout/hList6"/>
    <dgm:cxn modelId="{E331CF16-7EE2-4F69-867C-AA1D03DD899B}" type="presOf" srcId="{E3324A3E-2569-41FF-BB5D-077AA34AA463}" destId="{66E2D7AD-35D9-4DE3-810E-203828211CD9}" srcOrd="0" destOrd="0" presId="urn:microsoft.com/office/officeart/2005/8/layout/hList6"/>
    <dgm:cxn modelId="{FA86B586-7CF3-4369-A72D-C859F0D04CA7}" type="presOf" srcId="{3926FAA5-BDBE-4D45-90D9-B0C4620A2667}" destId="{D50CB479-C3D9-482E-B97F-6FADC063502E}" srcOrd="0" destOrd="5" presId="urn:microsoft.com/office/officeart/2005/8/layout/hList6"/>
    <dgm:cxn modelId="{8F58E219-4818-44B0-A158-16D965AAE843}" type="presOf" srcId="{367E273D-7F3C-4573-8063-4E1A57EB9080}" destId="{A53E6F91-157A-4D23-A07F-608415D4B434}" srcOrd="0" destOrd="7" presId="urn:microsoft.com/office/officeart/2005/8/layout/hList6"/>
    <dgm:cxn modelId="{2A49F1E9-29D4-4D4D-A1FF-15245C99D3EE}" type="presOf" srcId="{349F5DA3-4AF8-4AE7-984B-5CB07BDF33BA}" destId="{D50CB479-C3D9-482E-B97F-6FADC063502E}" srcOrd="0" destOrd="1" presId="urn:microsoft.com/office/officeart/2005/8/layout/hList6"/>
    <dgm:cxn modelId="{A873FE06-B197-47BA-83ED-0F44CE607C20}" srcId="{704DAB1C-5084-4B57-863E-AD1465D54A23}" destId="{722321E5-8AF3-47B0-AD3E-EBAB0BE9986C}" srcOrd="3" destOrd="0" parTransId="{F3D65E88-5474-47E1-A1AE-BF78045065EA}" sibTransId="{61463D1E-5373-467B-92FC-6E817A0EF046}"/>
    <dgm:cxn modelId="{242F2A4C-56A2-4BDA-B30E-77AE2E81C2FB}" srcId="{A748D40B-F457-41A6-9D6E-BD7A5DD33F78}" destId="{704DAB1C-5084-4B57-863E-AD1465D54A23}" srcOrd="3" destOrd="0" parTransId="{DB425116-B5A1-4109-AB38-EE83BA9970BC}" sibTransId="{CCA38608-0E39-42B3-AA32-2C753D0049D0}"/>
    <dgm:cxn modelId="{97462531-33E4-41E7-B89A-6D3B2C60DA04}" type="presOf" srcId="{7F8B8FC5-91D6-4B1F-8E5C-137E98146A86}" destId="{A53E6F91-157A-4D23-A07F-608415D4B434}" srcOrd="0" destOrd="2" presId="urn:microsoft.com/office/officeart/2005/8/layout/hList6"/>
    <dgm:cxn modelId="{0DF03617-F4B3-4D5E-9B55-1CCEE49A71A4}" type="presOf" srcId="{7848E00B-3EB4-44F9-97E4-EE9B49E0E44B}" destId="{CFEAA16C-87D1-4174-8C9F-663429F3B4F7}" srcOrd="0" destOrd="4" presId="urn:microsoft.com/office/officeart/2005/8/layout/hList6"/>
    <dgm:cxn modelId="{A357788A-3F37-4F30-8FBB-42A5F987E72A}" srcId="{A748D40B-F457-41A6-9D6E-BD7A5DD33F78}" destId="{E3324A3E-2569-41FF-BB5D-077AA34AA463}" srcOrd="2" destOrd="0" parTransId="{9B355CD2-CD72-40A0-9A6B-B86956B47B8C}" sibTransId="{3057668E-24E3-4142-B96C-DAA453BC2464}"/>
    <dgm:cxn modelId="{4FEC67DF-A027-45FF-B61B-50EC78F56F1B}" type="presOf" srcId="{0C612414-EABB-493A-B023-1438F88C1C23}" destId="{A53E6F91-157A-4D23-A07F-608415D4B434}" srcOrd="0" destOrd="0" presId="urn:microsoft.com/office/officeart/2005/8/layout/hList6"/>
    <dgm:cxn modelId="{44ADA7DC-1472-43A1-BFDC-B05497653DFE}" type="presOf" srcId="{599FC027-FCFD-434F-BA7F-175E79F80F3B}" destId="{A53E6F91-157A-4D23-A07F-608415D4B434}" srcOrd="0" destOrd="3" presId="urn:microsoft.com/office/officeart/2005/8/layout/hList6"/>
    <dgm:cxn modelId="{C8F87E33-B6F9-4636-9C92-0F506369A1C8}" srcId="{0C612414-EABB-493A-B023-1438F88C1C23}" destId="{7F8B8FC5-91D6-4B1F-8E5C-137E98146A86}" srcOrd="1" destOrd="0" parTransId="{BB650EF1-00EF-428D-A2D3-CAEA00B43FF7}" sibTransId="{0DE6D787-DDE0-4E67-8F55-0B95EC819D0A}"/>
    <dgm:cxn modelId="{E754FE3C-0DA3-46C0-B415-C0750AC6EFA4}" type="presOf" srcId="{704DAB1C-5084-4B57-863E-AD1465D54A23}" destId="{D50CB479-C3D9-482E-B97F-6FADC063502E}" srcOrd="0" destOrd="0" presId="urn:microsoft.com/office/officeart/2005/8/layout/hList6"/>
    <dgm:cxn modelId="{317CFB6D-B648-45D6-B233-B4DD880375BE}" type="presOf" srcId="{C6BFC308-D7D6-4967-89A3-3024784F7B62}" destId="{D50CB479-C3D9-482E-B97F-6FADC063502E}" srcOrd="0" destOrd="3" presId="urn:microsoft.com/office/officeart/2005/8/layout/hList6"/>
    <dgm:cxn modelId="{D3EEC9A7-90E6-41D4-88DE-55924CC71748}" type="presOf" srcId="{06F0072D-40D3-43ED-90EF-17D7DB9032EA}" destId="{66E2D7AD-35D9-4DE3-810E-203828211CD9}" srcOrd="0" destOrd="1" presId="urn:microsoft.com/office/officeart/2005/8/layout/hList6"/>
    <dgm:cxn modelId="{5386E252-A037-4299-93D0-1B04EEC80DAC}" srcId="{0C612414-EABB-493A-B023-1438F88C1C23}" destId="{2EE5CF27-7E85-4F1A-9D16-619771923465}" srcOrd="0" destOrd="0" parTransId="{0C2C7EFD-1538-4A6F-AE19-03BBD693C853}" sibTransId="{BE4884B4-C684-4838-BE42-2EBBB7615258}"/>
    <dgm:cxn modelId="{708B38E8-CECC-45A3-9C7E-E6F7A745B3C8}" srcId="{AD131F2C-DBA6-43A3-B507-3D7122D03782}" destId="{0FDF5F6E-F933-43DA-A5DE-22ACC114C757}" srcOrd="1" destOrd="0" parTransId="{6862B8A2-06FF-4D08-8689-AB80D3CEB08C}" sibTransId="{C4048D93-04EB-4ACB-A889-2F7F1AC7B583}"/>
    <dgm:cxn modelId="{9F8C16A7-0F83-41D6-95D0-1F25B53061AF}" type="presOf" srcId="{C0CE22D1-E9AB-4713-92D4-55496A177CC1}" destId="{66E2D7AD-35D9-4DE3-810E-203828211CD9}" srcOrd="0" destOrd="3" presId="urn:microsoft.com/office/officeart/2005/8/layout/hList6"/>
    <dgm:cxn modelId="{411E0C2D-8E9D-48C8-8140-BF49DBB4E7ED}" srcId="{E3324A3E-2569-41FF-BB5D-077AA34AA463}" destId="{C0CE22D1-E9AB-4713-92D4-55496A177CC1}" srcOrd="2" destOrd="0" parTransId="{A8279642-638F-4768-8D37-0DDDC51FEB23}" sibTransId="{E09351BD-6EAF-421D-AD78-F943235342CC}"/>
    <dgm:cxn modelId="{518C8682-5E5A-4EF5-B98F-9F85C41CA1D0}" srcId="{0C612414-EABB-493A-B023-1438F88C1C23}" destId="{AD4C622E-E1C0-4F65-8022-299EECF06E86}" srcOrd="5" destOrd="0" parTransId="{FD846EB7-F2FA-410F-8810-50226BF2C106}" sibTransId="{91C0A68E-CFCC-4F93-A1BB-B2678AF4D3EE}"/>
    <dgm:cxn modelId="{ADAD270A-3574-4F0D-9F52-8EE53E76A24D}" type="presOf" srcId="{74AD7144-D0CF-43A9-8B54-87D79790B493}" destId="{CFEAA16C-87D1-4174-8C9F-663429F3B4F7}" srcOrd="0" destOrd="1" presId="urn:microsoft.com/office/officeart/2005/8/layout/hList6"/>
    <dgm:cxn modelId="{D34597DD-9768-4B8E-8DFF-3F7A03E0F686}" type="presOf" srcId="{F844D86C-A4DE-4C78-AE7F-3428705539C4}" destId="{66E2D7AD-35D9-4DE3-810E-203828211CD9}" srcOrd="0" destOrd="2" presId="urn:microsoft.com/office/officeart/2005/8/layout/hList6"/>
    <dgm:cxn modelId="{736090ED-258C-4663-B214-C7E0A715D21E}" type="presOf" srcId="{4E340003-3FD2-4CD2-9BF3-8766270CF3A8}" destId="{CFEAA16C-87D1-4174-8C9F-663429F3B4F7}" srcOrd="0" destOrd="5" presId="urn:microsoft.com/office/officeart/2005/8/layout/hList6"/>
    <dgm:cxn modelId="{70A01262-092E-4C7B-87D1-6432D4625F97}" srcId="{A748D40B-F457-41A6-9D6E-BD7A5DD33F78}" destId="{AD131F2C-DBA6-43A3-B507-3D7122D03782}" srcOrd="1" destOrd="0" parTransId="{30CF52CF-A8B3-42D8-9372-ED175CA63099}" sibTransId="{109046E2-097D-4149-A10F-A90D92801BFA}"/>
    <dgm:cxn modelId="{05BDCF91-6D4A-4BC3-9E83-B7A7C423204A}" srcId="{704DAB1C-5084-4B57-863E-AD1465D54A23}" destId="{70FF6233-66C2-4823-9C16-C47062A59951}" srcOrd="1" destOrd="0" parTransId="{0DB6FB02-AE7C-4841-AE21-D46E3594E0A3}" sibTransId="{E0A4ED4D-8D33-4D54-A8B1-0A9A1777C592}"/>
    <dgm:cxn modelId="{172A11E1-E477-4CFF-8295-4AA3413E7216}" srcId="{AD131F2C-DBA6-43A3-B507-3D7122D03782}" destId="{74AD7144-D0CF-43A9-8B54-87D79790B493}" srcOrd="0" destOrd="0" parTransId="{6200F5A0-A091-46E6-B097-F27F4A38A0B2}" sibTransId="{F1830278-7E97-4140-9BE0-3866B015A35C}"/>
    <dgm:cxn modelId="{CCE7B16D-54F0-40E2-8159-EBBE1181BAE2}" type="presOf" srcId="{722321E5-8AF3-47B0-AD3E-EBAB0BE9986C}" destId="{D50CB479-C3D9-482E-B97F-6FADC063502E}" srcOrd="0" destOrd="4" presId="urn:microsoft.com/office/officeart/2005/8/layout/hList6"/>
    <dgm:cxn modelId="{D7FF688C-559F-4897-B22D-84FDB424B1E4}" srcId="{AD131F2C-DBA6-43A3-B507-3D7122D03782}" destId="{DD69E22B-FED3-480B-AE28-5FAE7FED2C47}" srcOrd="2" destOrd="0" parTransId="{0E3B7F98-136C-4228-B7E5-1DC9BF7D92B7}" sibTransId="{5FBF4DC0-C3C0-4BC3-AFA8-82809E730947}"/>
    <dgm:cxn modelId="{FAFD4279-378E-45C9-ADC3-4CEA55F798B7}" srcId="{0C612414-EABB-493A-B023-1438F88C1C23}" destId="{367E273D-7F3C-4573-8063-4E1A57EB9080}" srcOrd="6" destOrd="0" parTransId="{EA0FFF06-AF8B-42BD-A1AB-089A43680B53}" sibTransId="{DCDCF2FE-A6A9-4D1E-8C93-B326E2175939}"/>
    <dgm:cxn modelId="{3C4F6E6D-35B7-42DB-B9AA-8EC3ACF573C8}" type="presParOf" srcId="{675D0CBC-5174-4596-9714-AF348C52C8FE}" destId="{A53E6F91-157A-4D23-A07F-608415D4B434}" srcOrd="0" destOrd="0" presId="urn:microsoft.com/office/officeart/2005/8/layout/hList6"/>
    <dgm:cxn modelId="{48E9FBB3-84F2-4611-9000-EFE5CA125AE7}" type="presParOf" srcId="{675D0CBC-5174-4596-9714-AF348C52C8FE}" destId="{25C9466B-4460-4F60-AE8E-81D0A34AB9F2}" srcOrd="1" destOrd="0" presId="urn:microsoft.com/office/officeart/2005/8/layout/hList6"/>
    <dgm:cxn modelId="{C2324DD8-EAE1-43BB-8E09-1387BE90D152}" type="presParOf" srcId="{675D0CBC-5174-4596-9714-AF348C52C8FE}" destId="{CFEAA16C-87D1-4174-8C9F-663429F3B4F7}" srcOrd="2" destOrd="0" presId="urn:microsoft.com/office/officeart/2005/8/layout/hList6"/>
    <dgm:cxn modelId="{C6C66D23-852B-4E43-994C-5C8ADF794424}" type="presParOf" srcId="{675D0CBC-5174-4596-9714-AF348C52C8FE}" destId="{51D02735-0F2D-4523-85A7-C7F88AABB552}" srcOrd="3" destOrd="0" presId="urn:microsoft.com/office/officeart/2005/8/layout/hList6"/>
    <dgm:cxn modelId="{7A50D67E-AC5C-4177-B430-5F525A3C8C74}" type="presParOf" srcId="{675D0CBC-5174-4596-9714-AF348C52C8FE}" destId="{66E2D7AD-35D9-4DE3-810E-203828211CD9}" srcOrd="4" destOrd="0" presId="urn:microsoft.com/office/officeart/2005/8/layout/hList6"/>
    <dgm:cxn modelId="{B77F917C-F797-4F23-90DB-693B570007FE}" type="presParOf" srcId="{675D0CBC-5174-4596-9714-AF348C52C8FE}" destId="{B48DB477-BB23-4BBC-B582-D6F98B21B0D8}" srcOrd="5" destOrd="0" presId="urn:microsoft.com/office/officeart/2005/8/layout/hList6"/>
    <dgm:cxn modelId="{F16528B8-6096-4124-B740-714825F2BD3C}" type="presParOf" srcId="{675D0CBC-5174-4596-9714-AF348C52C8FE}" destId="{D50CB479-C3D9-482E-B97F-6FADC063502E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3E6F91-157A-4D23-A07F-608415D4B434}">
      <dsp:nvSpPr>
        <dsp:cNvPr id="0" name=""/>
        <dsp:cNvSpPr/>
      </dsp:nvSpPr>
      <dsp:spPr>
        <a:xfrm rot="16200000">
          <a:off x="-1834936" y="1836939"/>
          <a:ext cx="5638800" cy="1964921"/>
        </a:xfrm>
        <a:prstGeom prst="flowChartManualOperation">
          <a:avLst/>
        </a:prstGeom>
        <a:solidFill>
          <a:schemeClr val="accent2">
            <a:lumMod val="75000"/>
            <a:alpha val="9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400-500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Constantinople as seat of Roman Empire begun by Constantine from 330  (now Istanbul)  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Growth of monastic movement in Egypt/Syria/Palestine begun in 3</a:t>
          </a:r>
          <a:r>
            <a:rPr lang="en-US" sz="1400" kern="1200" baseline="30000" dirty="0" smtClean="0"/>
            <a:t>rd</a:t>
          </a:r>
          <a:r>
            <a:rPr lang="en-US" sz="1400" kern="1200" dirty="0" smtClean="0"/>
            <a:t> c. 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Alaric’s conquest of Rome – 410 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 Theological development of papacy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/>
            <a:t>Fall of Rome 476 (West divided into fiefdoms/tribal groups)  </a:t>
          </a:r>
          <a:endParaRPr lang="en-US" sz="14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 dirty="0"/>
        </a:p>
      </dsp:txBody>
      <dsp:txXfrm rot="16200000">
        <a:off x="-1834936" y="1836939"/>
        <a:ext cx="5638800" cy="1964921"/>
      </dsp:txXfrm>
    </dsp:sp>
    <dsp:sp modelId="{CFEAA16C-87D1-4174-8C9F-663429F3B4F7}">
      <dsp:nvSpPr>
        <dsp:cNvPr id="0" name=""/>
        <dsp:cNvSpPr/>
      </dsp:nvSpPr>
      <dsp:spPr>
        <a:xfrm rot="16200000">
          <a:off x="277354" y="1836939"/>
          <a:ext cx="5638800" cy="1964921"/>
        </a:xfrm>
        <a:prstGeom prst="flowChartManualOperation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500-600 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 Gradual “Christianization” of Europe – monks as missionaries 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Western (Benedictine) </a:t>
          </a:r>
          <a:r>
            <a:rPr lang="en-US" sz="1400" b="1" kern="1200" dirty="0" smtClean="0"/>
            <a:t>Monasticism </a:t>
          </a:r>
          <a:r>
            <a:rPr lang="en-US" sz="1400" kern="1200" dirty="0" smtClean="0"/>
            <a:t>begins with Rule of Benedict (525) 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 Monastic  Orders promote education 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 Rise of unique </a:t>
          </a:r>
          <a:r>
            <a:rPr lang="en-US" sz="1400" b="1" kern="1200" dirty="0" smtClean="0"/>
            <a:t>Byzantine Theology </a:t>
          </a:r>
          <a:r>
            <a:rPr lang="en-US" sz="1400" kern="1200" dirty="0" smtClean="0"/>
            <a:t>– deification as salvation (Athanasius)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Birth of Muhammad (570) </a:t>
          </a:r>
          <a:endParaRPr lang="en-US" sz="14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kern="1200" dirty="0"/>
        </a:p>
      </dsp:txBody>
      <dsp:txXfrm rot="16200000">
        <a:off x="277354" y="1836939"/>
        <a:ext cx="5638800" cy="1964921"/>
      </dsp:txXfrm>
    </dsp:sp>
    <dsp:sp modelId="{66E2D7AD-35D9-4DE3-810E-203828211CD9}">
      <dsp:nvSpPr>
        <dsp:cNvPr id="0" name=""/>
        <dsp:cNvSpPr/>
      </dsp:nvSpPr>
      <dsp:spPr>
        <a:xfrm rot="16200000">
          <a:off x="2389645" y="1836939"/>
          <a:ext cx="5638800" cy="1964921"/>
        </a:xfrm>
        <a:prstGeom prst="flowChartManualOperation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600-700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 Muhammad establishes Islam as religion of Arabia, conquest of region starts soon after death in 632- most of Middle East under Islam by 642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 Exacerbates divisions between Eastern &amp; Western Christians </a:t>
          </a:r>
          <a:endParaRPr lang="en-US" sz="1600" kern="1200" dirty="0"/>
        </a:p>
      </dsp:txBody>
      <dsp:txXfrm rot="16200000">
        <a:off x="2389645" y="1836939"/>
        <a:ext cx="5638800" cy="1964921"/>
      </dsp:txXfrm>
    </dsp:sp>
    <dsp:sp modelId="{D50CB479-C3D9-482E-B97F-6FADC063502E}">
      <dsp:nvSpPr>
        <dsp:cNvPr id="0" name=""/>
        <dsp:cNvSpPr/>
      </dsp:nvSpPr>
      <dsp:spPr>
        <a:xfrm rot="16200000">
          <a:off x="4501936" y="1836939"/>
          <a:ext cx="5638800" cy="1964921"/>
        </a:xfrm>
        <a:prstGeom prst="flowChartManualOperation">
          <a:avLst/>
        </a:prstGeom>
        <a:solidFill>
          <a:schemeClr val="bg2">
            <a:lumMod val="2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700-800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1</a:t>
          </a:r>
          <a:r>
            <a:rPr lang="en-US" sz="1400" kern="1200" baseline="30000" dirty="0" smtClean="0"/>
            <a:t>st</a:t>
          </a:r>
          <a:r>
            <a:rPr lang="en-US" sz="1400" kern="1200" dirty="0" smtClean="0"/>
            <a:t> Holy Roman Emperor – Charlemagne (742-814) [essentially creating two Christian empires]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Carolingian Renaissance</a:t>
          </a:r>
          <a:r>
            <a:rPr lang="en-US" sz="1400" kern="1200" dirty="0" smtClean="0"/>
            <a:t>:  focus on life of the mind, establishment of universities 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Pope Leo III (717-742) –first Pope of united Christian empire (725-84</a:t>
          </a:r>
          <a:r>
            <a:rPr lang="en-US" sz="1200" kern="1200" dirty="0" smtClean="0"/>
            <a:t>2)</a:t>
          </a:r>
          <a:endParaRPr lang="en-US" sz="1200" kern="1200" dirty="0"/>
        </a:p>
      </dsp:txBody>
      <dsp:txXfrm rot="16200000">
        <a:off x="4501936" y="1836939"/>
        <a:ext cx="5638800" cy="19649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53FA1C-1FF6-4D4C-805C-C6A79753C03D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7EE4AC-DDC8-4FC5-AD46-99DE395A80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4703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EE4AC-DDC8-4FC5-AD46-99DE395A805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EE4AC-DDC8-4FC5-AD46-99DE395A805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EE4AC-DDC8-4FC5-AD46-99DE395A805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EE4AC-DDC8-4FC5-AD46-99DE395A805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EE4AC-DDC8-4FC5-AD46-99DE395A805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EE4AC-DDC8-4FC5-AD46-99DE395A805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EE4AC-DDC8-4FC5-AD46-99DE395A805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EE4AC-DDC8-4FC5-AD46-99DE395A805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5E310-FB76-4B2D-9F4F-D42F2E02B205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A37FE-B181-48BA-B081-8A9E5EB318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5E310-FB76-4B2D-9F4F-D42F2E02B205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A37FE-B181-48BA-B081-8A9E5EB318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5E310-FB76-4B2D-9F4F-D42F2E02B205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A37FE-B181-48BA-B081-8A9E5EB318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5E310-FB76-4B2D-9F4F-D42F2E02B205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A37FE-B181-48BA-B081-8A9E5EB318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5E310-FB76-4B2D-9F4F-D42F2E02B205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A37FE-B181-48BA-B081-8A9E5EB318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5E310-FB76-4B2D-9F4F-D42F2E02B205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A37FE-B181-48BA-B081-8A9E5EB318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5E310-FB76-4B2D-9F4F-D42F2E02B205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A37FE-B181-48BA-B081-8A9E5EB318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5E310-FB76-4B2D-9F4F-D42F2E02B205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A37FE-B181-48BA-B081-8A9E5EB318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5E310-FB76-4B2D-9F4F-D42F2E02B205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A37FE-B181-48BA-B081-8A9E5EB318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5E310-FB76-4B2D-9F4F-D42F2E02B205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A37FE-B181-48BA-B081-8A9E5EB318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5E310-FB76-4B2D-9F4F-D42F2E02B205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A37FE-B181-48BA-B081-8A9E5EB318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5E310-FB76-4B2D-9F4F-D42F2E02B205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A37FE-B181-48BA-B081-8A9E5EB3181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wav"/><Relationship Id="rId6" Type="http://schemas.openxmlformats.org/officeDocument/2006/relationships/image" Target="../media/image2.png"/><Relationship Id="rId5" Type="http://schemas.microsoft.com/office/2007/relationships/media" Target="../media/media1.wav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media10.wav"/><Relationship Id="rId6" Type="http://schemas.microsoft.com/office/2007/relationships/media" Target="../media/media10.wav"/><Relationship Id="rId5" Type="http://schemas.openxmlformats.org/officeDocument/2006/relationships/image" Target="../media/image14.jpeg"/><Relationship Id="rId4" Type="http://schemas.openxmlformats.org/officeDocument/2006/relationships/hyperlink" Target="http://www.youtube.com/watch?v=9VjU_505i6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1.wav"/><Relationship Id="rId6" Type="http://schemas.openxmlformats.org/officeDocument/2006/relationships/image" Target="../media/image2.png"/><Relationship Id="rId5" Type="http://schemas.microsoft.com/office/2007/relationships/media" Target="../media/media11.wav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2.wav"/><Relationship Id="rId6" Type="http://schemas.openxmlformats.org/officeDocument/2006/relationships/hyperlink" Target="https://www.youtube.com/watch?v=t-msmuDZfRs" TargetMode="External"/><Relationship Id="rId5" Type="http://schemas.openxmlformats.org/officeDocument/2006/relationships/image" Target="../media/image2.png"/><Relationship Id="rId4" Type="http://schemas.microsoft.com/office/2007/relationships/media" Target="../media/media12.wav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wav"/><Relationship Id="rId6" Type="http://schemas.openxmlformats.org/officeDocument/2006/relationships/image" Target="../media/image3.jpeg"/><Relationship Id="rId5" Type="http://schemas.openxmlformats.org/officeDocument/2006/relationships/hyperlink" Target="https://www.youtube.com/watch?v=X2xlQaimsGg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wav"/><Relationship Id="rId5" Type="http://schemas.openxmlformats.org/officeDocument/2006/relationships/image" Target="../media/image2.png"/><Relationship Id="rId4" Type="http://schemas.microsoft.com/office/2007/relationships/media" Target="../media/media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notesSlide" Target="../notesSlides/notesSlide2.xml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4.wav"/><Relationship Id="rId6" Type="http://schemas.openxmlformats.org/officeDocument/2006/relationships/diagramLayout" Target="../diagrams/layout1.xml"/><Relationship Id="rId11" Type="http://schemas.openxmlformats.org/officeDocument/2006/relationships/image" Target="../media/image2.png"/><Relationship Id="rId5" Type="http://schemas.openxmlformats.org/officeDocument/2006/relationships/diagramData" Target="../diagrams/data1.xml"/><Relationship Id="rId10" Type="http://schemas.microsoft.com/office/2007/relationships/media" Target="../media/media4.wav"/><Relationship Id="rId4" Type="http://schemas.openxmlformats.org/officeDocument/2006/relationships/image" Target="../media/image5.jpe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5.wav"/><Relationship Id="rId6" Type="http://schemas.microsoft.com/office/2007/relationships/media" Target="../media/media5.wav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6.wav"/><Relationship Id="rId6" Type="http://schemas.openxmlformats.org/officeDocument/2006/relationships/image" Target="../media/image7.jpeg"/><Relationship Id="rId5" Type="http://schemas.openxmlformats.org/officeDocument/2006/relationships/hyperlink" Target="https://www.youtube.com/watch?v=j4PI8dEWTGE" TargetMode="Externa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7.wav"/><Relationship Id="rId5" Type="http://schemas.openxmlformats.org/officeDocument/2006/relationships/image" Target="../media/image2.png"/><Relationship Id="rId4" Type="http://schemas.microsoft.com/office/2007/relationships/media" Target="../media/media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wav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2.png"/><Relationship Id="rId4" Type="http://schemas.openxmlformats.org/officeDocument/2006/relationships/hyperlink" Target="http://www.youtube.com/watch?v=9VjU_505i6E" TargetMode="External"/><Relationship Id="rId9" Type="http://schemas.microsoft.com/office/2007/relationships/media" Target="../media/media8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5.xml"/><Relationship Id="rId7" Type="http://schemas.openxmlformats.org/officeDocument/2006/relationships/hyperlink" Target="https://www.youtube.com/watch?v=wAh-qxh1_Ic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9.wav"/><Relationship Id="rId6" Type="http://schemas.openxmlformats.org/officeDocument/2006/relationships/image" Target="../media/image2.png"/><Relationship Id="rId5" Type="http://schemas.microsoft.com/office/2007/relationships/media" Target="../media/media9.wav"/><Relationship Id="rId4" Type="http://schemas.openxmlformats.org/officeDocument/2006/relationships/hyperlink" Target="http://www.youtube.com/watch?v=9VjU_505i6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533400"/>
            <a:ext cx="8915400" cy="1470025"/>
          </a:xfrm>
        </p:spPr>
        <p:txBody>
          <a:bodyPr>
            <a:normAutofit fontScale="90000"/>
          </a:bodyPr>
          <a:lstStyle/>
          <a:p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Medieval Christianity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62" y="4495800"/>
            <a:ext cx="8915400" cy="1295400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 Two Faces of the Era:</a:t>
            </a:r>
          </a:p>
          <a:p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Monasticism &amp; Empire 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Rise of Monasticism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endParaRPr lang="en-US" dirty="0" smtClean="0">
              <a:hlinkClick r:id="rId4"/>
            </a:endParaRPr>
          </a:p>
          <a:p>
            <a:pPr>
              <a:buNone/>
            </a:pPr>
            <a:endParaRPr lang="en-US" dirty="0" smtClean="0">
              <a:hlinkClick r:id="rId4"/>
            </a:endParaRPr>
          </a:p>
          <a:p>
            <a:pPr>
              <a:buNone/>
            </a:pPr>
            <a:endParaRPr lang="en-US" dirty="0" smtClean="0">
              <a:hlinkClick r:id="rId4"/>
            </a:endParaRPr>
          </a:p>
          <a:p>
            <a:pPr>
              <a:buNone/>
            </a:pPr>
            <a:endParaRPr lang="en-US" dirty="0" smtClean="0">
              <a:hlinkClick r:id="rId4"/>
            </a:endParaRPr>
          </a:p>
          <a:p>
            <a:pPr>
              <a:buNone/>
            </a:pPr>
            <a:endParaRPr lang="en-US" dirty="0" smtClean="0">
              <a:hlinkClick r:id="rId4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762000" y="1676400"/>
            <a:ext cx="4343400" cy="4876800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en-US" dirty="0" smtClean="0"/>
              <a:t>Began in Egypt, parts of Syria  in 3</a:t>
            </a:r>
            <a:r>
              <a:rPr lang="en-US" baseline="30000" dirty="0" smtClean="0"/>
              <a:t>rd</a:t>
            </a:r>
            <a:r>
              <a:rPr lang="en-US" dirty="0" smtClean="0"/>
              <a:t> c.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Spread to Europe by </a:t>
            </a:r>
            <a:r>
              <a:rPr lang="en-US" u="sng" dirty="0" smtClean="0"/>
              <a:t>6</a:t>
            </a:r>
            <a:r>
              <a:rPr lang="en-US" u="sng" baseline="30000" dirty="0" smtClean="0"/>
              <a:t>th</a:t>
            </a:r>
            <a:r>
              <a:rPr lang="en-US" u="sng" dirty="0" smtClean="0"/>
              <a:t> c. 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Benedict of </a:t>
            </a:r>
            <a:r>
              <a:rPr lang="en-US" dirty="0" err="1" smtClean="0"/>
              <a:t>Nursia</a:t>
            </a:r>
            <a:r>
              <a:rPr lang="en-US" dirty="0" smtClean="0"/>
              <a:t> founds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Benedictine</a:t>
            </a:r>
            <a:r>
              <a:rPr lang="en-US" dirty="0" smtClean="0"/>
              <a:t> Movement in 525 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Important women mystics: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 smtClean="0"/>
              <a:t>Hildegard of </a:t>
            </a:r>
            <a:r>
              <a:rPr lang="en-US" dirty="0" err="1" smtClean="0"/>
              <a:t>Bingen</a:t>
            </a:r>
            <a:r>
              <a:rPr lang="en-US" dirty="0" smtClean="0"/>
              <a:t> (1098-1179)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 err="1" smtClean="0"/>
              <a:t>Mechthild</a:t>
            </a:r>
            <a:r>
              <a:rPr lang="en-US" dirty="0" smtClean="0"/>
              <a:t> of Magdeburg (1210-1282)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 smtClean="0"/>
              <a:t>Catherine of Siena (1347-80)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 smtClean="0"/>
              <a:t>Julian of Norwich (1342-1415)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Played critical role in development of theology during medieval period </a:t>
            </a:r>
          </a:p>
          <a:p>
            <a:endParaRPr lang="en-US" dirty="0"/>
          </a:p>
        </p:txBody>
      </p:sp>
      <p:sp>
        <p:nvSpPr>
          <p:cNvPr id="12294" name="AutoShape 6" descr="data:image/jpeg;base64,/9j/4AAQSkZJRgABAQAAAQABAAD/2wCEAAkGBhMSERUUExQWFRUWGCEaFxgXGRsaIBshHxsaHxwcHh0eHSchHh8jHB0eHzAgIycpLCwtICAxNTAqNSYrLCkBCQoKDgwOGg8PGiwkHyQsKS8sLCwsKSksLCwsLCwsLCwsLCwsLCwsLCwsLCwsLCwsKSwsLCwsLCwsLCwsLCwsLP/AABEIALcBFAMBIgACEQEDEQH/xAAcAAACAgMBAQAAAAAAAAAAAAAFBgMEAAIHAQj/xABGEAACAQIEBAQDBQYDBQcFAAABAhEDIQAEEjEFIkFRBhNhcTJCgRQjkaGxB1JicsHwgtHhJDNDovEVNFNjkrLCFnODk/L/xAAZAQADAQEBAAAAAAAAAAAAAAACAwQBAAX/xAApEQACAgIBBAMAAQQDAAAAAAABAgARAyESBBMiMUFRYXEyM4GxBSPw/9oADAMBAAIRAxEAPwDsdSqxJ6DAXiHibLZc/eVQzxOlbn/IfXHGONftDzmaJJfTT/cFh9QNx6tOF05tngDzHYG8EKkdgAJ/TGgRo/J2Li/7U7EU2p0hsGdg7H6CQPzwtV+L+c+vV5hIEvq1fmdo7CBjnr0hpbU9OnFwoUsWJtGr03v+HbbJl1JajqKrGosQJBnv0Jn0wWp1ER4OaFNSTd3MIOvYk9gMA83xlabQ3M/4BZv9B/CN7ziCrxkVC7oL6YCzIWOs/ulriMUOE8LqV2YCemtiCxvYQouzE/KLxfYYS3kTfqPB4jUnbxFVJ+Uj0Fv88F8ln0rKQwAYRYTv3HbAXjHh9qADJ5hUCW1hQVvBPIxEauW95kHEPC9SvTYMss+mJvFpJHRb29sLfEpWxCV2ujHfh9Z6iyzElTpYn8j+G/rgm+imrO7kKt2Y9eyjr6AYF8GpkvUHeDIv0In+++FzxR4jFX7pGGhZmOrD9bWHa53OH4mtAYjKOLESjxrjNTNMSTpQE6QNvpe52k9NhjThXD2zFVaVNRA5j2kzBY/i2NuEZBqtgQJgKoAk+gnYCDJO18E8nwJlaErurvYhJgrpNi28Hb6yPXtm6gVVEwrna1UVPs2U0lqSAVKzbKd9Ki4BJv1vO8E4G8QfNUNGZ8xiXMDSzMpYfFTdT8LHflAXpAwSStlaBWigKkgawxJNNxysKhAiCDaBBG4vONoovopkvmNNTVRpU0NNAbhZLAb9YAFttsTf0+5TxLblb9oI01EEaTV0tUA6wYv6xa/UYWSyCQVS+wgD/pIw3cTytBqhzPEK8QFNOnSmYMkKJlmsJmw5pnC1xPxXTDf7JQWkATDvDsQRBBBBBHW56DthuIEKAYlyC1yv5baJUuZ3kyvr8X9Ditl89UfVTUrDQW6LY/EV2J9YJ9DtiNszVrgBhrM2IQTfpIEn2xay3AK6VdJ+7qbQ0D4hEGdpHXDOQHuAELf0yd8xWp1XV6iq53ZiwLQSsSpEAEWRgsCLDEyUi6K7u0MIkU1WTEfFfrM/TaRiLifCMxVrFAnmMmqFpLYCSWgC8SZvJvFtsacJ47UyYYeVLN++zgRsR5YIVvrttbHWD6M0qyaYS7/2bTKyGqzv8ZkbdhH9xvIB3wfr82pQqPO+qPnEIyMRFgQTcXYEA7YDZPjuUrOQ6nKagRKk1Keo2lg0MoifmP4TLFSyFTK1lrclSnoGp1aZQkgMs3YKTpNzsmFZeXAwsdchB2b8c1S5FFU8hTEaGMD+IqIUYreIETM5c16NnS1RO0drwBfpY4P0KS00REMZcN5iFDBqTdgzdSDAj4oiNiMBePZB8vVqnLpSNOuArICYRtILsu3KO52JvhGMqSOGj/73KXVgpuLPC+Ktl3DhiVm4P9RMEfnhs41UTM5Z3pg6ai+YP4WXT5iGxvsR3mcKY4fUU6XWGCyBYyIFx0aw3E7Yk4dxNsvKzKSDB7jaR6gkexI64rdeQkiMV9zfwXl0arVNRQ4WnqKMSFI1qCWiLKDqvO22LvjDIZdaVJ6FNabM7q6q8xogER21SQ3Ue+Kj5d8rUXM0IamTtuIIE03A+UgkA9QJ3nBfKcSp5pHpGnUdWuqhlp6SCY1sohhBsSCRpmOY4xjvlNANcYq8K4xUoVA6Mw6MFJGoSJFvbBXj9cLWrLSULTlbNJgwC1zc8xO/fEWb8K1aIFTlqANzBZtBG/WOkjEOdzXmVHe/MZIO4MCxnqIjG8w21MwIV0ZrkszTWPNpz/EP8sSUuJVKJ10XZJY3UxPYW3+oxXpj0/v9L9cN3hHLZdajCoUdmpg7SqSbqCd2ggk9NhgWcKLjBjJ1cL+Hf2xVFhMwpYG2pbn8Ce/bD1w3xpQrG1j/AAtb62kH0IxxHPUVp5isVUHy3skxAkQR3H+eIqGdeAQxBLlpBNp0z6ARf6Y3jyFiaGrRn0snERAgqfrjMfPNHxrWUQSD6mR+kY9wPbM3lj+4FzmWUQ06wRaDc957WxClQzEmCbhTE/X8sePSZWtfciP7/H+49UiAR05QZ36k4dFjc8p0QD8MsLbiLev643zWeZyvmE1AAFA2EXgKOwuZxiEouoi52BHQf3+eN6FDq0ALYmQOY3Ij0FsZcIJckyGQerUWnTBZ2NvwuTPQdz2x07gvBxk6FNiRraHqMeikDlWBJ3A2vOE79nmfoUs0TWcIHpsmpjAWY69NQm+Gj/6lytWoENQmoo8sFZ0t8MFTax0qbmxm5BxLlJuo5ABK+SyfnVMwjtqC0qzc0AkOVI5bOApE84mTNxhI4NlGZ6Td2tB/dg37D0wd8QcbU19OWOmYWwUKp8spUjTM6xbe17TfEHAMroRqptqEJO29z9f0GBZii39wlWzv4hGprh6VNtNSoYLQTopgBWgC5d2YIqgSTgBxbw5Roa0da4qAArqNHl7h1ViQT23EbYsHizK5dH0E21DlMRa88sKbxfU7e+KdKsDUVuqmbiR7noesgfnhyngoX8i+33DyPzHXLZalRFNArk6A1d1Gu7rK07XgJpvEcx6nFWnnBSV6wPmLPlpYjUe/eQZYg9l7DFrhOYy32bnDtUC6gyhiUsNPMObSNh6DC/lc75jqWhUVBpBJt3MdWJn8u2CZ6W4tMfN6MpZfLuGLapeb3MsW/pPX2xay/HdDMtEg1Qjt5xBYJCnUVAHReUMbLJJxR8TcZVS1GmBqb/eHqB0XezRvG0wOs1fDfhapmiCOSnMF7XP7qjqf88Ai35NHZstf9aTbiPA3evops1Z2km4MQbEncDrLBbREjDNw3wDSoo1TMnzWUT5azp+pF2vaMPPC+CUsumimvxEFixlmO0s25wM8XkrS5TpJqU1mYA5pBnsCMOJ1J1UXRkNRqWQoefVUB9kRBEHpTTsB1bcxJ6Y5zxfj1bOVSwWDEBaakwJJEmCTvvbBHxe1d66ZepUNUITBEemo7bgAzO0Yd+BZupk6nlU6QWmsax5DLvIBNUmSZ0mTIMiAOkeLH2/Ntsf9SjITfEaAiL4P8XnJVyaiawRpeZ1qN5Un1uQd43x0njXD8vmaQr6Fq02AdoESv769mHXab9QMLviHh1bOUa71aXPTUMjCh5cE6TCtMutyty202EYBeGMw75ZqZzDU0AJCjrMari/U8oN59DjsiWwyJoibj2eDSbxH+zd01VMrLoL+WZLD2PzD8/fC5wbjmZpnyqcurEjySCwNjqAXcSJkCOh6COtcCzRNCmTIJprP4X/64r8b8KU67ebR0pmAph4GkkjTziDeD8YGoGD0xWHv3Jin1EjIcT0sysHUb6DGoAjUrQRDWM3HML43yudFNqhQFgywrHdQWJMDYAgmQI29xgR4oz9Vaq03peQ9AkBQ0gA6SsWA2AOq+rc3xPkc75oBWAQbgbjrI7g7jsfwwopwPISvG4yrwb3L/l0no1LwVhl5oESbqTtv9So7nC5nEVEA3LAy0W+L8vr/AFwSWuFqLABhgbqCFJ3MGxF5FrHbG/GtKvOtqmp5YsGk8t5B7/8AxGHggi5GUIPEypwTi9Sg2p0fyzYkAyOvUQ38p37g3w+ZKuvl6lpqyus+ZQC83QSCVIIm+8HCpTakKRUAl/lqh3EA9WAa8Dt7Hvjfh/GGyztqI8ska4GmTtqUfK++pdmgkYU+NMnuOUvi/iNuV4bULaipUJzIpKmT3MSBG8CTN8DuNcMoVA5qU/KqC2tCDBJ3aLsCLywAjrguM6Gpyp1ECxX6bd9x+ePBnKIAqOylnXkZmAg2Ni5MbRYAbgrhdcFoQ+XI2YiZrhb0GhwCGB0uDytbp/ljTJ1OcSbSVjuDEfUYi8TZya1QKwKmJCE6dhcA2HXYD0xpwzidBANeX1EbsG3n0PXphqrYuAclGpNnqn+1HTzc36gAg48qqaFV103BZI9wP6WkHG1TjtNSDRo6SNi56946nA77TqLFiSzGZnr6jDVGqiGO5s4IP9/1xmNRnD2xmCi9fc9y+XJrAaCzHZFJJnpZdr+s4K5nwfmxRLmiRGqFJGoiJZgOunqfUdcW/Cnjmpkz5S0qdRWPxQFfeBzdp2BiItgnn/HFKsz6pR25NJBIRREXFjzF3J/eCdsLY1GgfUSKtPVtfTFt5gXHpJ79sbMC556aj3O/+eOyeDPCeSrUPPelTq+Y50lgDpVTpUR0MCT74QvHeTFNvL+y5dBrOivRVhqAnlZQ2kNsSDfY7GcAHBjTFM3MTTA2AEk+mDdLw7VYctRbgbiR/hxY8EcNU5gVHslAazcSzbU0Ci0sxsN7Ye6vB1eoTVpqNbT90+nmAEqIEKRMF4lyDcCxXlY+hDQAbMSct4ZSmddV/MIuF6f6+wwezWXPlNVr0wEVYWmTEzEF4NpsNO0YY+FZOkiFhTGoMYYsWYX31T6biMTfZkqalIUgzqVgCCdwb2P+eBXGT5ObMJnHoTnNDI04LNFNFMO8qy3G1JAJLRsosDckY14vmfMqM6poAKqqNaFWdwswSZPpON+O5F6WZZdN5lB8oQyBYW+IflfENJQWDSYMsA8GCp5httc45taj8ak7kC5hjAPlsFPwlRaZjSWHLME9vY4u8I4K7Go9J1pqvWpdkLSLL3gSD+eIs0ERtQ+BiZiCdlIFx3thcoUXzVdaaqfMdtIHa/X0AufY4NFLCT5iEb9hPJ+ES2ZZNWulTAaq62gblevOe046PQyyhFFNQpp07KBZSocH/m0nuYJ64mynB0yeVFFRKqCXf94xzMRG5AsO0DHuWyTLl9RIUlGLbzyU9LE3MMuhLXB1EGZxmR6MDGvuEGzamdVjHLeN+35YFcYorVplYaJB3vYgyD0tOKnD60hSXBUoCe66TADX3IHYXBx5xTP06NPWxs2yiZJvYDv77Y0MGFiDRVqlD9oHA6NHKUa+XGhkcDUs6iHUwSZ3BEz64ip/tINSgNYAZFQVZb4yG5PLUbX52J2APU4DZivmOIVUobJrlKYYWm5ljbVAa+yziXxj4Op03VsqGUNAehU5XptG8mzISPiBIHscBhQKvBzZhZWNlhIvFPjZq1I0EAVbeawYkVCg0rpkCEMBtPc4fj4ey1LJUaZpU3qMgCsVklmGpnJ3hQS34DqMIPG/C9OhlKNmNR2JarEK3KORFPMVB+eACSce+H/FVXL6BVJq0lXSD1prMmO4HUe3QDG5EDceBqjv9hJyGzOkLRCAU1+HSAATMwIE/T+uLWTTRJvf+7Yip1FqBSpkQCCsGxxXqcRNNtTQy6igRVJdY+aBvMDcAX3xzMB7nBTBHjrgqZtbwKy/AwH1KE9j36HHPODcEzQmrSTVpYoygjUNpGnftEemOmjO+axV0ChgSsGZUWIPQMCQTuIPWDhX8WtWyzCtQqNTaR5igyCV2YgyOwwxWtdRZWjZ+JRTIGpPmk0UQkw6kkuLldNoJiTtPTA2RqOrlsTcfKRO17sR37CwnGP4oq5qtqzFQlitoAAkCANO02id8WauSYiJli1zaBYAC2wuBHpjXPEcY7GO75yfh2RLU20tLoxVlJgxYiD9djbE+V4RU0srg07qoYgORF5BBgAWv1jA3W1MsTKuWnWswI3EdZsL4b6GZJprqEGFJG0Ht+MnHIoO52VmGrnlXQqrAhhuR19SIiSb2xAWG6RJ3i15i533xpn6tWmSw0mluUghlJ2OodT0PsDvIEZvj4pSEAZiAdRuAIsff+HDCKk4YQ3nuFUMx8awdtYsbWsev1thM4twI0amlaiuIkEAiAZjVaBIEi98Vq+capdpYmSSSb+oUEAD+5wd8P1vu9FxpJcadQJsCYIIlhpi4PKWj4bgTx3NrlqLuXyzMYAJ9r/kL4K5zJKNIUkwIJG3aQeo9cHczw5qLhqblHF2aJ1FQxYsosyyI1qVImYOK3lLXqc0UXYWEg03jco1vw+LGdzluGqcbBi8cg43X84x7hrHA8zT5TSL9mUAgj6kH6EA48wXcaZ2VibVooDZdQAA1MdC7Dpub98atUAY6Gt2Rf67b+uJKuTh5lEAESxk/gZxpUpbSxbtPIo+m5x07jCnBfE+Zyrs1GowLGXUnUG90HX+KQR3wyHjDZ1PKo031VBpYNBVASSSWiCAbho7xpadatw3IirVp02dUWowBZoVVmbxPN/iMY6zSq0MlS8jLQ1QQxuDNrPUfYegPTYYBq9zaip/9OrllVUUmtJUmbl+hUHYA6WDH5S15EYbVowqvWqwEXmKLpAFpuxY7/jbrgOOM5am7tVzAqVqggmmpcKBcImkQFHvfFbiHibL1npUULsrMST5ZuQQBAtMLqb0YA4VVm4d8VjZk661aeoIyKbKGsWXo0bgMb3ufrgVmeLtq+4TWEOk1GdaVMkWZQzfEQe0D1OK+Yz9aupen91QVSqxuzMRTEsLaU1E8tpAAZrxLm8nRWlyD4IUmP8AdBhNIrYmNpAB1M0Hexk1OVbgbxJlnqjzqf3bqFSqjkSlyab6hIZDJ5lJEX74T9NRSbiwMxB6ydzYm18dDSqgei9MBjUDU6iCIU6QzrGwUm8DlsSPiOF3xLwQ5d1YHkeykdR81NvYbHqL9MLIuPRgNExdr5mmr0hUMkyx1kaR+6G/hncC5jDl4A4XT11M2EkEaacRcD42ACrpmy2G4aCZxzLMk5jMgJuzBEH1gfnfHcsvk/IppQSyoNAYbEAczEdJJOKAOKgSF27jkynxHMqQVBMA6m1dg2x7S8fQN3wPo5us+UY6mUVQzCRYKXVSTyEgQomGE4pZhjUIT/xWmSD8IBj8Vj6vhxyeVWlTpwAU+yNC9Nw0TFwdYGPOJORiR8S6uCiJedzZAZqyE+W2g1aZhiTFtQIJ62IjeeuFzN516jyWZokKGM6RNgYABMfjhwr+Eq1QLRd1SnSuYJZnJvrKnpfqT1OC/DvB+WpJBVnqMIDsRKz1QDlB6yLx0wSMFBBhMQTdSl4Q8LGgvnVQRUadKmxVSOYt2Zto6D3w5UsxIYzutvyxR4bVNWmrP8c6XBtBQgMb9zfFoUtCiSIJb+lsKLFmJmGogftSzeqrSSZhWY/VgB/7MKVOiIA/hBX8IP6YO/tCqznGHamv/t1f/LAGkp0yoBsZm8XO3r+mLEFKBDWh7hvw7x3y10EsQP8Adqm8zdbCd7j0nF/McWijrY+UGYjQI8xioE6jcAQRJYncW6YWKNVyAyxrAsBYiI5pG0euN+L58VGDAyGAmNjYExe0kqv09MA+Pk25lgehC3CuJap0gr5beYgktMgypYgHmgqbCxHbDHxDIJmKMiCrCQOpU3merX/HthXy2RPkrVpqOWWqMTBew1IoGwXcTvB74cPD7BgV3ECon8rWZfo8n2YYZiYBigk+Vdcpx/P8JqUq7UwpLIZEAmRuDb0wxcPzDkXE6lvJgn/UEe9sM/j3hy0vLzWmYhHETYmVO+2oEG4kEicJ3CM8HNZVhRJZe+k2NiTfqb2JPbDsvktxfTHg9XCeQyxrVFpNTclmtMQo+Juvqb+wwwcTr+WyqqalNg2ums3MaAzAsOgO09TiLhGUCUqtUFgSsICDOm0mf4rt7RhlzGVANNCobWgYltMNKkhSCLwQFA2GCQUJ2V+TRIzGSqsWFJmam+6NU8sqfmUyjRe+mxHtBwpVsuaZZGMshIJHQze/UEzcX2x07M8KNGuUAlalIMLzsdJHrEwP4Qo6YTfE/D2pVpgRUSZ2mIU9b/KYmIOCJiKhvhXguicrTqVWqedWGpEpLrMG4bTBm15sItczNWh4FzENUpNoCAMrVFKNaTr3OkCANR37YKeCuMArq+0LTejT0hWaNQGmBvpZSFAMDUrKDPTDOvGR9jzNRRAWmStujFitvY7YGH7ijwXJ5nMUUcU6ZUkRFZEJAJgBCkWl9OrYN6CLVTIoytTqrUSrBJDgHXpVgTpgUzAA50bVF7nF3g3gXLvQR1r1VqGmh1qVKAkCYjcTaZHXtiWrnKmXijnVXMUSZSsskgjYnqrDcEwexwgruxHrsSjlhnFBFKvWFMEhNNL7SpAtK1Ghot8JEj64zF6r4TqVIek1CvTYStSsx1kSbHpba0WG0zjMZ5TqE5nk8vqLElUAPyASb76rn88ZTy2tytNZY3LMbIOrEmygdycZkuD1HZULKoA1HUeVFG7OR09OpsL4eeCcB8lLB1JgkaJIJJCM4E85MwLimJ+cg4ZkYILMEEtoCV+G5LLZSkHrLUZ9IXzGpgA/wAEyoNwC4BO5IGK2W4PWzolEWlQVpC2AXsTbf1N+0C2CfiemSaeXUBVZjAiCSNLEmb2dgLmbXOK7ZGpnsy+Xy9Xy8rlYUMPhd7ai2k83X2jpOJ+bN6jbCiDKnhmmwbyK9GsyCWVG1Na5gRJA9J64peDeHCtnqIdFI5m0MARAUkSNiZg3nEnFeCNlGo1qTrq1N5NQLoLMkE03WSoLKQVInVMG5wxeFssDxHMOqgKgIgbAs2w/A4auj7gci4N/EcM3QFSky7W0j0j4behjbpgflahqKFKg+UB5qF9JDgQASflZbhux+oLGp164rV8tScTUVG0AkEgGLX/LpgyLmBqlTIZVNXIQ60yQjnclrRvGhF5RFrmMAP2p50U8qEW7sQ0/uhYBYdpYhR7nBHh2b0HW5ZqlZlFOlewkLAHQCSSx3je4GEz9p3E/N1Op5TW8mn6rREu3s1V/+XBIPiJyNYuD/wBlXD1fOio3w0VLg/xGyf1P0x03jDsKRVTpd+QEXNwSxnvoU/WMKv7McmaORrZjTJdjHSRTAA/FicFeIcUcMC9J10qxGkBgzNpkyL7KRt1PfC+pycbr38Q+nxk1KeWq/eu2oLphEnZogkdOmmw+s4a6M1MrlZk8/kN6Anr9EH44WMhVUqtMMGYiSAwFzc6u4km0be2GfwxPlrE6KmYZkEfDpQmPZhDe+rpGIMJ2RLc/5LWYzaozO0H2ubyFA9SQB7kYir0XVeZgXIBcKBEzt2tPWxibXxuKH2ioGpqdFO87K7Sb+qrJ23MdsUvE3Gfs9MyJMiB3PUgAiFA6neQOuMKn1BG5Z4c4Sq6zZxrF5ukSB2tB+mL1Z7Adid/5scuzPi7Ms4IKIVJK6FHUEWmehiDiOr4lzr/FmGA7LpX32Aw1cdCHwJm/jR9Weq9gFEf/AI0xTynCg+SqV9ijEfDv8MS07ST+GKlV3aozO7Mx5iTLlvp7RfpgnV4dS/7NFXm8x6m3SA+mNpmxO+Kl9RT2ABBOUzWh9WhHi3NTDR2YKTBPbVI9MHKmZo1sm1SqynMq9iQqtpkdFUA2m8W27YqJll8rpdZn2wIq0594j3k40zqEb/DOZ00I+IvU1ALzW0wZ+UEkTBvF8ScJzhpDUxKnLmCm50NAYTuYGl5NtsWPDlcPl1iJmWJ9r3AmSwYbjfEWeNOnWSowUCopVjsDB0n/AJDHXYYhDU5I+I4qGWj8xq8S8NGYylanOotTsR3A1KfrAxwjhWYFKqrOpZQedRaR1H9+uO0eFfEdJvKy0t5hBUErynRMcx3LIoNhEzjlPizhf2fO1kgQHLL7E6h+uPWUhp5Tgr/idNy1ZHAPysvKPQ/6H6YnyXEL0/NnRTpaVfmZDAIVuQSCeojoYOFXgvEmp03VQG8nTUVe9OpDGD0K6vyj2uZLi1OjWZVdVpVQWIY6RTYjV8JuoJVrbGVievVOu4xVM0KlQVArAINCagQWLGWMbgHoN7GemBHizhn2ijyAF1MoI335frMfhinX8aorQiM3rZBPcayCTv0xPwzxBSq1AvNTcxCtHOY6MpI1enUY6FOe1iV2JB2M27gjv3B7euGrw/n6rUauSUajmSBS/wAILP8AQrf3i18EuK8NUVvMZQy1wYKAyWWbQCAWIhgDJMOAJImLKZdKfPT0IZ1UmsIZSCpJCrIiOukw1+YSl34moxV5C4ZautKn51JRUytVfMqZYmCouXeiS0qwaQVH7pPscy+fSrTFTLulagRpqoTJAZYUOvUzYzsB7nAnLFKhFl8nOampSbUqxUrVpk9nuvvBjHPeB5+rl66tSLFgYZJ5XCzIYdREi874IbnEVOm0PCZca8tXehTa/lgMwU7EAjcW+m3TGYvZLM5auvmeZTokmDSqVdLUyLFSJ732G+Mxk3lFrhvDEoU5UkoB5pZlALEAffMG2UEgU0vE6yDIxffKCgFqVmWkgjSzBncxPMEaAoZpfmk3+EQMTU6qUqX2msxdFM0UJszb+aQRYmbCIEaoB0xTSh5rrWzs1KlUxlsudhO2q8EmQQN9zfpMV5baNGv4gHjnh7L16dSvTz1Woy8zozITpkBiIAi2wiDABw00MrTyVIUcu+lfjU6WqM4ZRzCAfmEe0i1sC4GYzoor5aChKVHp01XXUadKADemoEGexPUY8z/C6dX7NUSaIqU21rSmCUYDa/70bRjW8VmqATYg7xBXVFUMUCUq3m06JI1EhSF1BRFMSZIkkxIAJMW/Bk0qVWtWOk1HJJe1hMkzbdj9ceZbh9OmCAESx52GqNizFjMqoIstjqVYlrC/HjaFoKr1BRFM8jqEYMjFGDKDBaV/w374LE3IXAcBTxl3iv7R21Fcslh/xKn66bR/iP0wsZ7xJm6oYNXchraVOkGeh0xbHvD+GSV8yZI1KmywNpPc3wNFFluVVQ2rSAZgBo0ntf8AHDQwuhO7de50zhFOnQyIzjadQo+YqoCAGIIBJJLu0mAWaBJgAmcc3GSqZihSUMpNIVDBNwWqG0dJKnmMKJEkWw/eIxp4fRodRSUnvMKFX61HB/wnHOOK1KmWqFUaA4mN4ubwdm3gxMH1waGzUmyCp1Tw3S08KylIAg1CJtO7u7f+3C7xrjbpUAolkcks7CYgklQFNvhuZFpjB/gebRcvkULKunLlwGYCSYAj8x9cJnHMi1OqOgqAOp2senuDbEOSmzEGehgHhGzwXlft2sVzq0sPkTqGN+WegGHfL8GGWpAUmGg1NQVlK3KFWCkGBPSdmjocKH7LqPLWaLa0/qf7jDnxLjlLLU9TnY2QfFUjYrO42JO2GqigReWyQBKlfO1aa3pPoECajIijr3n6X3xz3xDxrWHWQzMVl1ERpJIUA7KJ73vIvOK/iLxXVzDjUxRJlEXYT06Tb+uA1apyx06dRv0P9MBxFyvHjoWZEzzeY9o+vTG4b1J+uNfJ5uv67bj8DjKd527ntE9T/c9JwdXGE8Ztl201ASxBggGQO0Bj+7gtmfN+xUgzDyy4VUEWuzG+mWiO9vXAWogkrcnreAPQ9fzxgawXm0i4XUWA9lNp9o3wY9SVwWNiWAzAaLCb7j9Z/LvjWlSEtzfDE7bgXAuBY4jOTBXUALb6dx6lT/TbBXwzlUfM0qVSArkx/ER8u9ix79t7xjDuGb9xt4F4ONJGNSowLgRTQxB/nIvHWBa95wucccZbMNSTTV0qA7VRq5rlgpEERMbkyMdKzWfUJrBLFFJjawkm2wYwSRE7WE44/mHLksZJYlj7m/64FlEXj8juH24wr0Urrytl6iMRAlYmQCALMJ/HAP8AalS/2/Wo+Okp97sL+uCPCOGTTqliFFVCqyYnTf8AO4E9sbcdFKpmMoammWy62a8nU4azEJMSRqZRaRJsSwGmqI6kauBuBcV8utlWJIXyjTqGbafMqAH2WQT7HBzxdwFab09AIlWZRqMKVKSVBML8UwN98KtfKgF2piaesimQSQQDsGIUsCNQMqNxMThmq8WNXKZeovM1B9DapOpXXk1bWZV0H/Fiom5KupSy6U6qlHAStoLCottREtDpYMGgw4vIE9sAazGGm179O1wJsQPqMMdXJ03YNSdvLksNaqDI+WQxvNieUG3ecD+J5ItUJQghxJWSAIgHfYiQNuhwjmA1So4/G5QyWZamGWCabEakmNjClT8rhrgj62OGfIZqRepDEHSVAipvrBBWFaY10zaZYWIwr5TWkhlMCQ3LMcsGXXmgiBG34nHtPOhXBHMjG6i0EE6SJnSw+XVNuVrGzCA2jJlYobjXnswiTSBKZev94pkfdVBbXYkgE7g3E4qeD+GNXzAVBBprrqELJIDC511JI1aSQsEjYdDbyNfUkEp5Q5yp1KrGQJIAJKgk6qQujmCdJBDTxOp5uZWtlgaGZSmGQEAeZElqZjfljfpPQWUGINGU1zGoazXh/J5pjVrIBUPxHzNGq25GxN4kWMTjMecN4jks1TFRqi5Z/hqUi6ppYfFYj13/AKzj3B3E1BOQQZhmztZQaVMkZemepEc5B3C3PpfsMCvFviDRRDoZr5hSEvDIhmalr2HKu282IucbiFMM7uNGWy6AI14IFlVSRcsRsL/CDN8InFOCZvNk5zQNVY/d0gYYIsBIveexM9YuMDVQy1mEfCh8rLeatgqMAIu9Vzb3I6+iiIvg4vBdYFLUoFCmtIyJCuV8yo3uAUABtqkmQsFd8I5Gt5T1HCinl3ZylTUo8wL1AUsQtiR1k4v8Ly5p6nqMxd6hjWzQ7ggVKxWLok8sr8RM2p4WVvUOwss1qoFQ7lQN5BJZRqnSObShdWMCGaCTCnCp4i+/rtP+6oKtMNsGaRrbtp1lz9Rg3n+J+YAE1+SbIpuznmBFuZlbVADXb5omCLzWQqU3WI1uY8iZmB+8LKwHRbCwwHcC+IjFxE+bTxeJIYdQAaYIWYFiCC8weggWsSLXwJ4fl2zOYpgrDVGGq8wo3Nv4Qfw9cS0coatXy6aGYBKbBTJDEzYKP350jfDj4c8PJQdGWprZjpclCohldtdMkyyHy2XUQJG1tyxrU3I1yn4pfVVCqJlx1sBTUSSYIAFSpuRHLhF8ZZfS9OTqmnvEbMwPX2MwN9sOBJbMl2Jjy1PTd2qVPx2I9QMBPHeUJp0mQclMlWYAwJhlv0BMlQbwRg8T3kkmRfEmOPBcktbheVcrzJTMnuoLB1P+ET7j1wOrcKyrsFJdTcxFRD+GkAb9Ixb/AGbZjzOHOrf8Iug/xqW2+pGL2XYDMLp/8O8X+SmT+hxJ1Z4tY/Zb0xsQl+z/ACi00cI5c+YskMG+UjbpEYSvFHEVzFZ2a/MQouQqqSFA7WE+5OOicCBmoB8yq19xp0nse5wleOOFnL1jUiErc6jsTdhbs364PE/PGDGrQyG4qaZBU7gSs/piOlS5jtFrmTE+3racTkS0xE/nf8ca0ZNxvpBv64O5TU1qQCYMib/hc4jR+VTtqMwDvE/hAED3nEtUG2wERHpNz/TElKkLmwPW3Xp+AwQMWwvUgqU4g7GOmIw09N7/AJf6YlzLEzcRJiOt4/THlOnP6W/vtgoPs6k+SWKi6m0rqhj6Hb298F+GeHvtVZ0pVANIDizE77gAXg9iLkY04V4fqZioaaLfcsfhW0iepmIA6484RmjRqJUidLEMsxKk8y/+nr3AxgMBhdgTo3E1+6rhpVNBJk3AaA0tJ5oe5v0wqvlOHIkhXeepLtf6e2G/idRXpVKoYw2kr2gsv9IwCzNvJEiC5JveQD0+gOI+pchgBBwLq5V4ZkqdeqKS5Y0QqTUqOkEIbQs3LNBE9LnphJ/aa4Oe0IAFp01UAdBcgD0AsPbHUuC0+bMvsORQesAMfp8Yxx3NZqnmM+z1WIptV5mvIQGJ7/CN+mLulXxBkXUGyRPeHVB5AGmOY6nhiIn4voARCwWG86YwX8KUhUqPlyeSqroe8jnQ+pU6vpiXiuXXK1Wp04GhRoLc8I3OHEiJKs301coJxb8EZQnMGowgqpY+7HSo941H2jDgbiQK0YvFjRqwWCuLMDcEi0ML/Ta2mOuJHzYPMw59QkWn/UEdd+nXBnx5wyK4rmy1QA0bBlkXuPlv1Fmthe4egDhjBCgstiACsG142E29Y2GBZRHLkN1GjhP2VeTNUnp1C7B6qsytTafhI2MCMQeI/BBpNqUhlf8A3dQWWpadLQeV+k7HEnjBAMxVZdTGQxF+dG5hpjqJJBHqMScB8Rok5fMHXlam5vy9mUzYg9OmE2QbEaVB0YucKzppkLU1hdXQXBAIJAb5wLXswOk9MHON8cekrAkCoEpvQqIWiqAWiotwFJDbGSIKn1j8VcAKVGBuwEyBatT6VVjcgG69cU+DZijUC5XMsvkv/uaoImi7X1RPwMY1KbA/XDlp/cmblj0PUacnnsnm6aV8wj06rjn0I5ViCRrBVSLxH0xmAKZ/OcJZ8o1EVNLllbmAIPVY6SCfQyOmMwzgJgzt9Rt4zQGazQywM5XKxUzRAI1PeEnfaFtYSxMRYvmc+aKmsI1VdKZen8qwIsBaAt+lh1nAfwxwNzRp0nLAs3n5h1aCWN9DnrCRveSxGPOM+IUVaudIHk0fusqu2tz83qJE+wGFHcautmZmKfkMEQ2AiqWJGtruzsYI+7VSS3oRFlwD4hnjpKnSFYCVBkhVLaEV+gAktpAkmDIImj4c48uYAGYZeRWLiQpcbm0iWYqsiZgEyS0YuZD73MmpVMhT5tSebUxuiXuRq79FwlrQbjsY7jX8S1lKPlKZ5a7r/wDqQj4R/ERMt027zX8PupreZdkWSpOwRAWLfzMy/hinxriHIxmXqsQWkWWST7Atyz64j4bWjJvBH3j+SAP3bO5/9JAn1xKqlluVE7hfw2y6SW5iQoKyQCzEuJBlWMsVAKtBG3UNPDSrEuLj4jA3sV6321tzSYqAE2wE8K1ai0I8vR5hZySCDoMS0QDIARV5hJZB0JwXzfE1ytEliKlY20giS0Wm5IUTv1+uKvQkhpmNRVz+W01tMSxQKBBJ1U2K2C3kqwNrxcbDFLxEdXD/ACVJFTz1coQvOrLA/lKvusi7Gw2DXms9RyNPz80xqVqtlVbGoQBIAHwUwSBH4zbAvIcdynEvMy5y4y1VgSrIQwNrzESe4IneCOor4+XxAcDayt+zLLPQerSLahXQlTpZQGpgEjmEElXkESIHqMW6yhnpOULiANKgkwUO0XkRvjnFLjNbL5xGaA9B4YBQJ5zrmBeZIJ7QOgx03z9KUX0mOWfUFWFu5HbrhfXX4kfMb0R9rDXh7N0krpyVEBOkhhUi4i8noQLid464zx9w3VlvMgk02mTPwtAPtzAfjj1agKqVM7EduVbfSen03nDJRqJnMu0fC6lGnoZKt7QwkfTC+kbkpUxubwcNOGZgwVIm1zPaL48oPp0kXOkD63vgvxHhzU63l1BcFkYjqYgE+8E4zgXDi/KqaqhHKIkQDDeljuTYYcT8SstrlKdHK6pZnUN0B3Y+3QdvqcNmW8GM+WeoR5YCEohXmaL85N46CwJnYYPcD8KDLMGqN5lQqSCBCoSPl6n3P0wcotrN5gi49wfzsMLL0akzZOXqcPaiWYwJM29P9Bhg4H4desn3Z0qDBqRvI2vdib/D9cX+H+Fycw4NlFUrqi1hOkdyfwGOiplVSmEVYUARHp6/jfrjS85smtSnw3h9PLhUpiACCTNztJPc+pwheLvDv2aqZJKVdTLpE9RyuN4uNrRjoVYmSN4t7/3GKXiDL08z9nllaGMhSCSNO1j8Mi/tjMbWxEWfE3Ic/WUZMMV+4cptq1AWIstzt06YW8vpqZmkVSoqhWJ167k6VtqN49NpwzcSzSkIlMzpAJIPU2Ataykn64A5SqtTNBRqby0Oo9JLyQSeoiDHqL4mztbmvgR2IeM345xdaWQzVSYZqhRPcKi/kwP4Y5Nwagr1l1jl3bcSBfp+8BH1w0cd8RqcwMuwVadJqsliQNTEyTyNfQNAtZm1YIeEcrQZq+frD7ilA5hZmgEkqQJI5RAABaDGPVxnhi3+TzMnk9CZUyRzfPWWtTA/4yU2qJaAg0wDpCooJA6ddRgtw6gckhdoqUXJb7TTJZb2GtY1KAAAIkDrGA1OvxbOs1ak9QUwSaYVkpqY3ADGXjYkjf8ADBfL8TrPSSsop0zUDJWp1AVRmSxYQIWRvPLI32wPJlq4wAPoSDifGsvXVqThwjizQIBF1IvIOraQJwCPhKotAuE56ZLNDSHUXOm8hgs2Niu0Fbg+J5A5eoCDGognTOkKxO0joRYmJ6CIJdK9Gqcn5mVd1Zk+8UEMGGkhgAwOmLmB6+mHHyi9A7g3idRK/D0qhvvMuUo1L3emb02A9RYz2OAeVoysFfu3YKCLaXItM/vW+uDlDwgi5H7QtZmMgUUWmRJm9mhjy6mFhse+JuJ8NXL0woJfL1llXHzAwQewIN472wlnAlCi/cvcGrNmsscsf+85aWy5N5A+KmfQjYemFXiHh3LmoXaq1FHEofKLhX+dHCmV0mRyg+2DHBWqA+aCfOokCRubSp7tqUfW/azRxWhRqRWWPKrmHA/4daPiBH73U9wML7vA3CbFzFReyn7Q87kkWg9Na4UclVXYh0+UhlEMLRNjaCJBxmLmTySsG0Z18owYipTpwEZ4E1FX5dY0kjaZx7hvexn4k3Zcah6tlp+5Uk183zVW200gTMD5dRmJkxJm0YTvGucWvla7JAy9GrTy+W9SNTVXHvAE9sNebzBp0a1WpIq5hTUqQb06CiNC+rDkHqWPTCwqEmkuhX+zEN5Y+Gpmq51KnqlKmFLdghHXBoQT/E7L6qLuQ8MihpqVW+9UB2paT92pErrP75HMFGwiYw0ZNBSo0qbH72ofNcG3xRoX6LB7b9cC+HZLzK/lszVA9RqtVzcuFMsT/MRA9xi7xzMMwJW1So2hWtu3xW6ACZPtiTqHLtUtwJ20mJk/PJIKxUlAe1Jdz2EsC/sBjzg/AqNTKGt5jvVNTQyqATpmLKSCZEEkEQD/AA42z9EJT0UzzVwKaAbLTX/eN/iIC+vNinwbi1MZhsuJGrSiws6rH6gyRB2M3iJxuKz6g5CFG/cbM1U8il5oVULFbqABbUUAgfz1ZP8A5XbCxwrVU8yq8SygCRZQSGBJ33VTN9/bDN49BTJBWMsNRYjuE029L29IwjUnqEU2QBWnTbtKxAO8GO8kiBthzCzE4yFNmdLylC1GuoQOtFlJddRVg31CwTJuDt2jA3xbwhDmuHPMV6lYKzgBdQUhiYAExsDEmb4reH1zeVLUmAJeHUFuZGYOZJNuYI0qfTHnjY/aaFGsaVSmUZtFQ1BqsuwVdlkDthS2DUNkLbAib+0fho+11a9Mcr1CD73AYejaWv3Bw35Z/wDZMqY1StMabSeaBBn1/TvhR+0OabIXLqw0stTm620ncGQNj26Y2fjflZJUNQ+fSf7tYkQGDapi4sOuOyocqqv0YSKcDFjHZa3kwyyaZNwB8JJIY95F5UgG3fB/wZngBUAPJUqEqRtJbl9gRb8O+BnCOKrxCga9EDzhH2mgOrba0m0kf+ocpuMVuFOiZVyo1qKtrXjzALatvr64iZG6d7/Y8MMyGMHjDwp51ValOEZmVXnY9Ax6gjY98X/D/CEoB6YEsDzsRBaRKk9rdBYQe+JMlxVKwCOpQkwoYAdLGQSCZgj6Yt031VlcRpelBg9ZlSPxb8sXeJFqZJyYAI3oSMn4Z6WP6fpiLLIBy+p6diCMT5qnBJ6AST/nivRz1N3OgkkQYKss9D8QE9J7dcTEWYy9TTP5cnzVW5gVUG0wbx+H54sCqCitPKQG+hH/AFH4Y1z6lfLq3AQw38rAD8jpP0wIqcRp0kIjVoLWB+EFpAY7IFPVrATgquZJ+LZxEBLgtIA0KYZyTp0r1n+l8Cgq0NVWqys+ttKKthCKpuAupiYBawAk9bwHiqUoaqPtFYll1UlkU1n4AYEEgCTuROwxWzWc87J1KjFyzM8awAQAWUSBYcsD/rjmYY/0mGqljuaJnmrISHK0bFqmx2A0jqix13gDYcx94FUR69QU1KUkRUBPLYQ0xG0NP47zj3JZhMvlaVXMKYZAaVBRLVCF1FmF/wCa9gIZugAHw54qqVTnK80ackuFZj1A2Egn4QJ74BsDcSxm91b4iJXEaRrZypFtVRiY6Ase0/gMNNXiNI8MrUGfQRUU0kgFm2CiBG2m/vgNQVxrctD1Z1RE8xkqLcv0wR8O5FTVPIDCkxEdlBncHrM23x6D7AH1UmXEwtjOjcJVGylDUgoFFGpA2jQGmZDfJBLAn29MK3HuKplRlwab1UV3YjUylNRJQB+jw2vSbxGwwb4nk0LoFrVTTpupXU4bS3xsQxXVpSjJMk3I7YB8cVaWXph7/aKYYq3YmJedmWQ6VDedSmRELre4dUsVvE+cpVXqVKM6SQVLtLHaS0nVMgndum04dPBNTVlQk31uvtKg9/XCHnq8qyLICqdtRgRtuRtCytuXsZw6eC8yKVAu374gLBLE00gJe5/IDfFAYAbk2yYN/aLXzNE0H5dAiNAICsOhubxsR0kYvcFzq1k+z1eVap1Upt5dQiWQ9lcEMvqfXBfiPDBmkbzyOYFVVbqk7NPzPMc21iAIwkvRenKOJKaaNaNzpBNGqvulvdPUYlGXFlsJ8SgK+I23oyZnq0K8aTqpSGU/Om5B9RBKjpg/wTMis5ouYy+ZU6XMwGtoPS89Pb1GIc0hzdIav+90VBJFvOS2lgRuwsT6x3MDOFZwhjQb4XOqkW+Vt9IETDdBa59TgD9/UeD8RnXgdGveso81Pu31GDK/5zI9DjMaZngiZ4isK/lMAEcRJLLaTcXIjGYX2ifRh2DszTxJxGFmqAZ++zCzbRTYeXSXuDUKU46jWepOBuUd6NOqXPPTpMXbqcxW0tU+qg009IYYn4rk6lXNLVorTqUxpNRHbSrGmzmnqkTuTYAzpxnH8uKdGkrXLtqdv32JL1GPcSu3aMamQHEFB2ff5Jyh7hJGh6lDw/KpWqCx5aSfTmMde2JchQ8zMaQ2lKSlGkWVmDNUcTtCgdfwx7lVork1d5jSargC5YudAjr8o9jimrnyUpBtVauSWI6KSC9/4jCz2U46rJMo/JrmvvfNZAVBTRRH7qAaU+pJX/E2C3CaFP8A7WzNdgSlEijTZRqAZEWmzQDMQpuB82MpBKCK8zoXz2PdaV6S+muuyfTF3geV8iiqNzVTzVT1LtJb63wL9T2cXIeydRfb7uWvgS345rB8tKFWQo4JBB20eu99vfCsKdLQURSIeTv6yQSe17gbkBhyyR8SkLSc6eZqbj3uhk36Ab4XzXqmolCgpqVXPLYtp1EQWWOs6ifqThuJzmHICIyjtGoxZXjroZrnUpA0u1jIJ5W9wag19SR3BPvFOJ0/smh2ElNVOLywFOdIF7vTYdoOF/iXCalFNNbNa62o/coQyAA2YuOUbnlAt6bCiXCtMFTsew9un6YYVoyjHbLZmDex2M26+s7Cf698RZvJCoGDEKRtIuLWj6f54kp0DqXYK2wMmIHeRE7xtjejQ1liTABjUs392JkfTGqaOo5lsURJx4j+x1qbZcaHQjlI0ypPMGAUA6lVZEvfmVpJw6+Hc6teg2nT5lWorhSTHNUB3HMRvMCfTCzUyqZtkTM1RTIGmlXCiJAhUeLaYFj6bXJxHxbimZyuUWhrokEwHouWdQpncdN4PTbGZlGXiB9yJQcPIGdRq5SqsArSZmspWo3aSSCgMAcxvP1jFLxIqZZKSKGq1GkqkgdGl2cDWFDGfi9rCydwDx9qIXNPFQAKtUHTEXDGPmMwbQYxdz+ZfMMSWJqV28ulIgrSTrb4ZNzAnGHEMZIAmq3OiTIM5WarUbzHq126UsuzeWBaL3J6metr4lHAarSxyLtPw+ZVkiTc3bciO3fDhw/IUsvSFNABYanYDmNrx/cdMSUFueczIuJ7Y2oV1EvNZBqQVqtOvR07PqFams7EibDpG3rgvwHioR0SuFZKg+7qrApk3bmUcoIBK6o+USMMhrAqQ51b/EB1wq8b8PJTCvTJ8moQtWmBKrJ+NV6Cdx673x2pwNwpnMqMvWFOmV8tuaCpfyibAWYcrfLJkbfDsO4jQCZfMU3qrKVGnZJkBvhm24ECwwrcS8Q1hRFDLDUQxJqAS1QKGIYDd9IUnWBA0gdLiPCfHqgqPTKiocxYvUJJTu09u59sC3TcluCM/FquVR4kqmoTXZnhVQAqLKsDT0gBZsCNRjVIxt9mlzWcFWb4dydvjO41NuQDAJODOc8O0cgDXqVkr1PM+7pgE8tpdm+VlkGL3xXrK1d2qVGh35jp5RI9BAj0jFTMAKEDBiJazKAQjcCCdzyxPqf6YYfCmcy9LzPNJDFW0llMECm0AH1Y7H91cAWyuoTpAI+ICxHqPfHnDctVrVfLpqanobafU+g7nCiQNmVML0Y28Q47QFHSGD2IhTJYEqam2xc6KQtsH9MJ3GPEzVK7NVDh9jYrESAoXdIU6QNx6zi1xbhVTLPpqKB69G9VPXfbf0xFQ8QZhAAtRoBkLURaoBiPnViLWsdsGhUjW4jLjb4MoK9NgQrAi9gpBNhbad5G59bYdPDOYXyCwUAsVUm02ppIn3wqrl6eZZKbU0pPGinUojSC5MqKikmZJ06gQQCOgwy+DifsgBGkl2EdoMH62xL1xrFqZ0qkZNxhpVLCT1m231wH8SUTaso5qYKuBu1OQxI/iQ84PceuPRVPxPOofDTEdbR9bDeNsGFokhajlEGkyp6wLGDttPeDB6Y8hGOJw4npZEDrxMVEZwUrU30srQrLYK5Ex/8AaqqdSg7Sy9Bi5xzhi10+00uWDpr0xZqTWIZP4Sdmti1wDgi0zmUnVQrKrID0HMCk/wAMgj00kYrcQpV8o6tIO6rUO1Vbfd1R+8f+axFxj01zqzlRJO23Hck4fxFKiamrpTfaorPplgANQ7yIM3vI6Y8wGbhlWqS1EJoJ2qFdSmASraiCYnfqIOMw/txZJjnTzZ89wtMaEAUsBdmJFgV6BbnrbArxjpWjTAUgkOx1b/BA9pkH64IeHOHijSGrVqJlpYmJvYCw6eu0k9Bfj3OA6FYj4Xj6+WJ9t8eVhrvBV+JY18LaC8/R5qNAVAFCq1UbhVpqDqPuenWBjbhFA1aj1I0hxq7aaYMAe7GRP8x6DETU/O+8IMVioMdKawqLPUuR+AGDa5BQGViysb8lhYQFkWsvKB6k9cWZn7a18xeMcjcp16pq13RVkUnV3sIKIB5SiLEM7vUP8o7YuBgxutQNBYkd7bG43i3vjfyg1lc2+ESNMiReR0PQ4myvnCSKitNzqEajAnpa/wCnqcQZcvMD8Ebjx8L+yYH8R8WUUkUqX0gggzcuIAa0mSJNv1xTz6nJj7OpC5gr/tdRWaXLHUKQ6Qqkao3Ptgj4hV6hoBwADmaQF5mXg4peIOHHzBWPMtd6pEMLEVWJBDWjSRtj0+lYLiH7JXW824vqr9IE99z/AH74aeBeD9RBrygYcvRye4B2UT1+L2xT4Dw+c1TawCHzG/hVTNzbc2Fh1th5euC5Y6A206rjaRH47dcT9V1JTxWVKlzm3FMkaLuLtociV6xtI+W2NspWaiSO8f8A9Cd+xxc8QIRXr9biOvxaD+hwMzIkEOSX+W4iOu3bFmM8lEyqklbN8402gyII+LefpvF8NT5n7XSBrLS8ubglaaqwEElgJZ77C4kHREEp2WpqRJJn5QBP1+uGDgk6wqui6xEsSoBiZlb3A0xtIG+GH1qLK3swTxHw6cs+tD5tLUOYqwKmZupEsLfEoPqBMYg4b4ifL5jzEIYqnwlZEabrMkxc8w/DDxl2RTLJUqBrciNpcTuCumIO2oHFDjvgn7S2uhl1ylry4Ov/AACdJ9ZGNHU4xrIZE+BgbSFODftGy2YChyKVTs/wn2b19cNuSEyd+v8A0x8/8X4FXyz6ayFZ+E/K3sdjgjwHxTm8upFKrCj5H5luDcKZPT5drTGHcFbamJ7hGmE674j43Ty6B6rBR8o6sewHX9Mcn8R+Na2aJUE06RPwA7/zH+gtgTxjO1qtQtXYu/Ulg0W2BBIjbbBLg3grM5hC6qEUbFzGr0X8NzbGUmIcmM7mz6Wb8Iq1MxTGVpIdbaQG8wxylzLA7AKxUAQNzBOHTw/wejlAVDaqrbsDof1CAwGE9VYyN1xIXy9HJih9m8tlhvvramuC4cWJjbmHaO8dLJq5UUaheRP3pXTf5d9Uj3PoMKfMG/plOLBW2gjjj1K1SGJqFTpGoaSO4jSAOh2xTpKYCyD3BmY/G4iPzxDQzLTIi7GB06zFvbHmYHMSAVEXU7E79D9Z74z2KlKjjubvU8shgTq2MXMSL+kXjvgz4OrBK1WmDIcBwSeqgE/QqZ9IOBbRo2FwQZ9v1GM4VmAmZpOx1feANHryNb2M4VmTnjKw/TXOg5mulRSqoKwM9AV9jNv7GOf+L8iivSK0qaBkuKdhrm4JFp0lT7T2w8V1EQ7TBjQgJixAmNpF/Q4jzuXV0C1lVaUfAR/XoQeoiJx4/T5uyR9RuROQnM8vRLK+gaTTXXveBeVAHcRMiJFjh0yak+eiGNOYcg9g8VP0bfFEeESKgek5KEMrJU+KGBUgGL2MiewxrkKPnVHAZlCrRLAGOcUAjKexlTbHo5ciZcZo/UlVWGQa+4Xy9FA2lRqqR8ROw6k9LAkwL9tsWiZvWJLKeVBtZbraSepvePY4jyVPSpVIQzcgbi/4/wDXE3lMpJVpgbtab7n1EnaMeUzj5lvE+pLk2JaHABPyrcD0nvI6WxdemGUo6gqwhgwsfp/XC5QzDUq5VjKVDqTuAfiH43jBXM8TcVDTprrYUxUEmNQ1Q1z1i+BbG3IFZ1ipRr+C2nk8l16GqSrD+Ex8UfvWnGYMUvEtBp+OVsQQZUwCVPqJjGYuGfLWwZIV3FLifEGoKCCxYnSonckwAenp0wv8ZRmd3vVq0SGrVCYVf/KRD8o6nr+uYzHs4sajYE8/I7HRMv0qZWto1ckJWpgTCioNem97SV/PDatOoyjnW1yCvSZEeoFr9sZjMeT/AMkaYVPR6La2ZQ47Vq06TMFDWOk7ElrCfSYPp9MWMrl10jzEJYQSVIF4E7nYExjMZiNv7Q/mUj+5U8zeRSKTqGBGYoWYzYVlAAv6jFXjCvU+y0KYGoebc2A5wD9AJx5jMW4CeyD+n/UncVmP+IZ4bwgUqZUAMWIFRj85B/IAAQvqceGkSzMQot2mDBJ9N72GMxmPPstsylRqDOLeHzmKztRdOZQSCGkMgAEWgzp6m04WeG8CrZh20pN4N1EHqLnv2GMxmLseZlxxRG41ZPwO4A8xlS1wg1MfqYA/PBfhXC8um1MsbktUhjaJMbD2AxmMxC/UZH9mEBcLDNK/ePYR/riQ5sLZvy6WneceYzCQLO4dCpW4h5NZSlVQ6ncET1ifQ+oxz/j/AIO8hKlbKViKcS9N9UgXFmETubW9ZxmMxf0uR8bhQdGTZsSsLMIcB8N0qCJm81FWpUhlAUaVlZHLABMDtH54al42p1AIzaQewmL2nbGYzG53bIx5GHixqq6ntTMObCnYA6hqG42HqDijmPD1KoTNCmCTbSSpsN+WOsYzGYnBI9RtAwafB+XMsrVVI6BgQLDuvbEZ8FEaYqz7oLfg2MxmGr1GS6ud21lE+A64a1WnB6HX+kb+s4u8N8LU6Lhqjl6gbUFFlJEFZtcbbntj3GYZlz5CtXFoguGUqSmoKKaweYG9gLwAfwPQ2xHkAjAmWb+a43O1+89OuMxmIQupRU0rGDv0vik6KpNRQAzXa1zGxnvFsZjMEorU2hcrZcaK8ajprGVXsV+ITO0R+eC7VdINpOkkD96BPsLd8ZjMPbGGIv8AIHoQHVIrZdc3TsaTFwG/gN1t+E4uHPr52WqAtoqApAjdiDBB6SCZnp0tOYzFIxDY+rEQxk+a+zVKj64puh0tNLVqIvqkN1BHrjzGYzGBaHuYZ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6" name="AutoShape 8" descr="data:image/jpeg;base64,/9j/4AAQSkZJRgABAQAAAQABAAD/2wCEAAkGBhMSERUUExQWFRUWGCEaFxgXGRsaIBshHxsaHxwcHh0eHSchHh8jHB0eHzAgIycpLCwtICAxNTAqNSYrLCkBCQoKDgwOGg8PGiwkHyQsKS8sLCwsKSksLCwsLCwsLCwsLCwsLCwsLCwsLCwsLCwsKSwsLCwsLCwsLCwsLCwsLP/AABEIALcBFAMBIgACEQEDEQH/xAAcAAACAgMBAQAAAAAAAAAAAAAFBgMEAAIHAQj/xABGEAACAQIEBAQDBQYDBQcFAAABAhEDIQAEEjEFIkFRBhNhcTJCgRQjkaGxB1JicsHwgtHhJDNDovEVNFNjkrLCFnODk/L/xAAZAQADAQEBAAAAAAAAAAAAAAACAwQBAAX/xAApEQACAgIBBAMAAQQDAAAAAAABAgARAyESBBMiMUFRYXEyM4GxBSPw/9oADAMBAAIRAxEAPwDsdSqxJ6DAXiHibLZc/eVQzxOlbn/IfXHGONftDzmaJJfTT/cFh9QNx6tOF05tngDzHYG8EKkdgAJ/TGgRo/J2Li/7U7EU2p0hsGdg7H6CQPzwtV+L+c+vV5hIEvq1fmdo7CBjnr0hpbU9OnFwoUsWJtGr03v+HbbJl1JajqKrGosQJBnv0Jn0wWp1ER4OaFNSTd3MIOvYk9gMA83xlabQ3M/4BZv9B/CN7ziCrxkVC7oL6YCzIWOs/ulriMUOE8LqV2YCemtiCxvYQouzE/KLxfYYS3kTfqPB4jUnbxFVJ+Uj0Fv88F8ln0rKQwAYRYTv3HbAXjHh9qADJ5hUCW1hQVvBPIxEauW95kHEPC9SvTYMss+mJvFpJHRb29sLfEpWxCV2ujHfh9Z6iyzElTpYn8j+G/rgm+imrO7kKt2Y9eyjr6AYF8GpkvUHeDIv0In+++FzxR4jFX7pGGhZmOrD9bWHa53OH4mtAYjKOLESjxrjNTNMSTpQE6QNvpe52k9NhjThXD2zFVaVNRA5j2kzBY/i2NuEZBqtgQJgKoAk+gnYCDJO18E8nwJlaErurvYhJgrpNi28Hb6yPXtm6gVVEwrna1UVPs2U0lqSAVKzbKd9Ki4BJv1vO8E4G8QfNUNGZ8xiXMDSzMpYfFTdT8LHflAXpAwSStlaBWigKkgawxJNNxysKhAiCDaBBG4vONoovopkvmNNTVRpU0NNAbhZLAb9YAFttsTf0+5TxLblb9oI01EEaTV0tUA6wYv6xa/UYWSyCQVS+wgD/pIw3cTytBqhzPEK8QFNOnSmYMkKJlmsJmw5pnC1xPxXTDf7JQWkATDvDsQRBBBBBHW56DthuIEKAYlyC1yv5baJUuZ3kyvr8X9Ditl89UfVTUrDQW6LY/EV2J9YJ9DtiNszVrgBhrM2IQTfpIEn2xay3AK6VdJ+7qbQ0D4hEGdpHXDOQHuAELf0yd8xWp1XV6iq53ZiwLQSsSpEAEWRgsCLDEyUi6K7u0MIkU1WTEfFfrM/TaRiLifCMxVrFAnmMmqFpLYCSWgC8SZvJvFtsacJ47UyYYeVLN++zgRsR5YIVvrttbHWD6M0qyaYS7/2bTKyGqzv8ZkbdhH9xvIB3wfr82pQqPO+qPnEIyMRFgQTcXYEA7YDZPjuUrOQ6nKagRKk1Keo2lg0MoifmP4TLFSyFTK1lrclSnoGp1aZQkgMs3YKTpNzsmFZeXAwsdchB2b8c1S5FFU8hTEaGMD+IqIUYreIETM5c16NnS1RO0drwBfpY4P0KS00REMZcN5iFDBqTdgzdSDAj4oiNiMBePZB8vVqnLpSNOuArICYRtILsu3KO52JvhGMqSOGj/73KXVgpuLPC+Ktl3DhiVm4P9RMEfnhs41UTM5Z3pg6ai+YP4WXT5iGxvsR3mcKY4fUU6XWGCyBYyIFx0aw3E7Yk4dxNsvKzKSDB7jaR6gkexI64rdeQkiMV9zfwXl0arVNRQ4WnqKMSFI1qCWiLKDqvO22LvjDIZdaVJ6FNabM7q6q8xogER21SQ3Ue+Kj5d8rUXM0IamTtuIIE03A+UgkA9QJ3nBfKcSp5pHpGnUdWuqhlp6SCY1sohhBsSCRpmOY4xjvlNANcYq8K4xUoVA6Mw6MFJGoSJFvbBXj9cLWrLSULTlbNJgwC1zc8xO/fEWb8K1aIFTlqANzBZtBG/WOkjEOdzXmVHe/MZIO4MCxnqIjG8w21MwIV0ZrkszTWPNpz/EP8sSUuJVKJ10XZJY3UxPYW3+oxXpj0/v9L9cN3hHLZdajCoUdmpg7SqSbqCd2ggk9NhgWcKLjBjJ1cL+Hf2xVFhMwpYG2pbn8Ce/bD1w3xpQrG1j/AAtb62kH0IxxHPUVp5isVUHy3skxAkQR3H+eIqGdeAQxBLlpBNp0z6ARf6Y3jyFiaGrRn0snERAgqfrjMfPNHxrWUQSD6mR+kY9wPbM3lj+4FzmWUQ06wRaDc957WxClQzEmCbhTE/X8sePSZWtfciP7/H+49UiAR05QZ36k4dFjc8p0QD8MsLbiLev643zWeZyvmE1AAFA2EXgKOwuZxiEouoi52BHQf3+eN6FDq0ALYmQOY3Ij0FsZcIJckyGQerUWnTBZ2NvwuTPQdz2x07gvBxk6FNiRraHqMeikDlWBJ3A2vOE79nmfoUs0TWcIHpsmpjAWY69NQm+Gj/6lytWoENQmoo8sFZ0t8MFTax0qbmxm5BxLlJuo5ABK+SyfnVMwjtqC0qzc0AkOVI5bOApE84mTNxhI4NlGZ6Td2tB/dg37D0wd8QcbU19OWOmYWwUKp8spUjTM6xbe17TfEHAMroRqptqEJO29z9f0GBZii39wlWzv4hGprh6VNtNSoYLQTopgBWgC5d2YIqgSTgBxbw5Roa0da4qAArqNHl7h1ViQT23EbYsHizK5dH0E21DlMRa88sKbxfU7e+KdKsDUVuqmbiR7noesgfnhyngoX8i+33DyPzHXLZalRFNArk6A1d1Gu7rK07XgJpvEcx6nFWnnBSV6wPmLPlpYjUe/eQZYg9l7DFrhOYy32bnDtUC6gyhiUsNPMObSNh6DC/lc75jqWhUVBpBJt3MdWJn8u2CZ6W4tMfN6MpZfLuGLapeb3MsW/pPX2xay/HdDMtEg1Qjt5xBYJCnUVAHReUMbLJJxR8TcZVS1GmBqb/eHqB0XezRvG0wOs1fDfhapmiCOSnMF7XP7qjqf88Ai35NHZstf9aTbiPA3evops1Z2km4MQbEncDrLBbREjDNw3wDSoo1TMnzWUT5azp+pF2vaMPPC+CUsumimvxEFixlmO0s25wM8XkrS5TpJqU1mYA5pBnsCMOJ1J1UXRkNRqWQoefVUB9kRBEHpTTsB1bcxJ6Y5zxfj1bOVSwWDEBaakwJJEmCTvvbBHxe1d66ZepUNUITBEemo7bgAzO0Yd+BZupk6nlU6QWmsax5DLvIBNUmSZ0mTIMiAOkeLH2/Ntsf9SjITfEaAiL4P8XnJVyaiawRpeZ1qN5Un1uQd43x0njXD8vmaQr6Fq02AdoESv769mHXab9QMLviHh1bOUa71aXPTUMjCh5cE6TCtMutyty202EYBeGMw75ZqZzDU0AJCjrMari/U8oN59DjsiWwyJoibj2eDSbxH+zd01VMrLoL+WZLD2PzD8/fC5wbjmZpnyqcurEjySCwNjqAXcSJkCOh6COtcCzRNCmTIJprP4X/64r8b8KU67ebR0pmAph4GkkjTziDeD8YGoGD0xWHv3Jin1EjIcT0sysHUb6DGoAjUrQRDWM3HML43yudFNqhQFgywrHdQWJMDYAgmQI29xgR4oz9Vaq03peQ9AkBQ0gA6SsWA2AOq+rc3xPkc75oBWAQbgbjrI7g7jsfwwopwPISvG4yrwb3L/l0no1LwVhl5oESbqTtv9So7nC5nEVEA3LAy0W+L8vr/AFwSWuFqLABhgbqCFJ3MGxF5FrHbG/GtKvOtqmp5YsGk8t5B7/8AxGHggi5GUIPEypwTi9Sg2p0fyzYkAyOvUQ38p37g3w+ZKuvl6lpqyus+ZQC83QSCVIIm+8HCpTakKRUAl/lqh3EA9WAa8Dt7Hvjfh/GGyztqI8ska4GmTtqUfK++pdmgkYU+NMnuOUvi/iNuV4bULaipUJzIpKmT3MSBG8CTN8DuNcMoVA5qU/KqC2tCDBJ3aLsCLywAjrguM6Gpyp1ECxX6bd9x+ePBnKIAqOylnXkZmAg2Ni5MbRYAbgrhdcFoQ+XI2YiZrhb0GhwCGB0uDytbp/ljTJ1OcSbSVjuDEfUYi8TZya1QKwKmJCE6dhcA2HXYD0xpwzidBANeX1EbsG3n0PXphqrYuAclGpNnqn+1HTzc36gAg48qqaFV103BZI9wP6WkHG1TjtNSDRo6SNi56946nA77TqLFiSzGZnr6jDVGqiGO5s4IP9/1xmNRnD2xmCi9fc9y+XJrAaCzHZFJJnpZdr+s4K5nwfmxRLmiRGqFJGoiJZgOunqfUdcW/Cnjmpkz5S0qdRWPxQFfeBzdp2BiItgnn/HFKsz6pR25NJBIRREXFjzF3J/eCdsLY1GgfUSKtPVtfTFt5gXHpJ79sbMC556aj3O/+eOyeDPCeSrUPPelTq+Y50lgDpVTpUR0MCT74QvHeTFNvL+y5dBrOivRVhqAnlZQ2kNsSDfY7GcAHBjTFM3MTTA2AEk+mDdLw7VYctRbgbiR/hxY8EcNU5gVHslAazcSzbU0Ci0sxsN7Ye6vB1eoTVpqNbT90+nmAEqIEKRMF4lyDcCxXlY+hDQAbMSct4ZSmddV/MIuF6f6+wwezWXPlNVr0wEVYWmTEzEF4NpsNO0YY+FZOkiFhTGoMYYsWYX31T6biMTfZkqalIUgzqVgCCdwb2P+eBXGT5ObMJnHoTnNDI04LNFNFMO8qy3G1JAJLRsosDckY14vmfMqM6poAKqqNaFWdwswSZPpON+O5F6WZZdN5lB8oQyBYW+IflfENJQWDSYMsA8GCp5httc45taj8ak7kC5hjAPlsFPwlRaZjSWHLME9vY4u8I4K7Go9J1pqvWpdkLSLL3gSD+eIs0ERtQ+BiZiCdlIFx3thcoUXzVdaaqfMdtIHa/X0AufY4NFLCT5iEb9hPJ+ES2ZZNWulTAaq62gblevOe046PQyyhFFNQpp07KBZSocH/m0nuYJ64mynB0yeVFFRKqCXf94xzMRG5AsO0DHuWyTLl9RIUlGLbzyU9LE3MMuhLXB1EGZxmR6MDGvuEGzamdVjHLeN+35YFcYorVplYaJB3vYgyD0tOKnD60hSXBUoCe66TADX3IHYXBx5xTP06NPWxs2yiZJvYDv77Y0MGFiDRVqlD9oHA6NHKUa+XGhkcDUs6iHUwSZ3BEz64ip/tINSgNYAZFQVZb4yG5PLUbX52J2APU4DZivmOIVUobJrlKYYWm5ljbVAa+yziXxj4Op03VsqGUNAehU5XptG8mzISPiBIHscBhQKvBzZhZWNlhIvFPjZq1I0EAVbeawYkVCg0rpkCEMBtPc4fj4ey1LJUaZpU3qMgCsVklmGpnJ3hQS34DqMIPG/C9OhlKNmNR2JarEK3KORFPMVB+eACSce+H/FVXL6BVJq0lXSD1prMmO4HUe3QDG5EDceBqjv9hJyGzOkLRCAU1+HSAATMwIE/T+uLWTTRJvf+7Yip1FqBSpkQCCsGxxXqcRNNtTQy6igRVJdY+aBvMDcAX3xzMB7nBTBHjrgqZtbwKy/AwH1KE9j36HHPODcEzQmrSTVpYoygjUNpGnftEemOmjO+axV0ChgSsGZUWIPQMCQTuIPWDhX8WtWyzCtQqNTaR5igyCV2YgyOwwxWtdRZWjZ+JRTIGpPmk0UQkw6kkuLldNoJiTtPTA2RqOrlsTcfKRO17sR37CwnGP4oq5qtqzFQlitoAAkCANO02id8WauSYiJli1zaBYAC2wuBHpjXPEcY7GO75yfh2RLU20tLoxVlJgxYiD9djbE+V4RU0srg07qoYgORF5BBgAWv1jA3W1MsTKuWnWswI3EdZsL4b6GZJprqEGFJG0Ht+MnHIoO52VmGrnlXQqrAhhuR19SIiSb2xAWG6RJ3i15i533xpn6tWmSw0mluUghlJ2OodT0PsDvIEZvj4pSEAZiAdRuAIsff+HDCKk4YQ3nuFUMx8awdtYsbWsev1thM4twI0amlaiuIkEAiAZjVaBIEi98Vq+capdpYmSSSb+oUEAD+5wd8P1vu9FxpJcadQJsCYIIlhpi4PKWj4bgTx3NrlqLuXyzMYAJ9r/kL4K5zJKNIUkwIJG3aQeo9cHczw5qLhqblHF2aJ1FQxYsosyyI1qVImYOK3lLXqc0UXYWEg03jco1vw+LGdzluGqcbBi8cg43X84x7hrHA8zT5TSL9mUAgj6kH6EA48wXcaZ2VibVooDZdQAA1MdC7Dpub98atUAY6Gt2Rf67b+uJKuTh5lEAESxk/gZxpUpbSxbtPIo+m5x07jCnBfE+Zyrs1GowLGXUnUG90HX+KQR3wyHjDZ1PKo031VBpYNBVASSSWiCAbho7xpadatw3IirVp02dUWowBZoVVmbxPN/iMY6zSq0MlS8jLQ1QQxuDNrPUfYegPTYYBq9zaip/9OrllVUUmtJUmbl+hUHYA6WDH5S15EYbVowqvWqwEXmKLpAFpuxY7/jbrgOOM5am7tVzAqVqggmmpcKBcImkQFHvfFbiHibL1npUULsrMST5ZuQQBAtMLqb0YA4VVm4d8VjZk661aeoIyKbKGsWXo0bgMb3ufrgVmeLtq+4TWEOk1GdaVMkWZQzfEQe0D1OK+Yz9aupen91QVSqxuzMRTEsLaU1E8tpAAZrxLm8nRWlyD4IUmP8AdBhNIrYmNpAB1M0Hexk1OVbgbxJlnqjzqf3bqFSqjkSlyab6hIZDJ5lJEX74T9NRSbiwMxB6ydzYm18dDSqgei9MBjUDU6iCIU6QzrGwUm8DlsSPiOF3xLwQ5d1YHkeykdR81NvYbHqL9MLIuPRgNExdr5mmr0hUMkyx1kaR+6G/hncC5jDl4A4XT11M2EkEaacRcD42ACrpmy2G4aCZxzLMk5jMgJuzBEH1gfnfHcsvk/IppQSyoNAYbEAczEdJJOKAOKgSF27jkynxHMqQVBMA6m1dg2x7S8fQN3wPo5us+UY6mUVQzCRYKXVSTyEgQomGE4pZhjUIT/xWmSD8IBj8Vj6vhxyeVWlTpwAU+yNC9Nw0TFwdYGPOJORiR8S6uCiJedzZAZqyE+W2g1aZhiTFtQIJ62IjeeuFzN516jyWZokKGM6RNgYABMfjhwr+Eq1QLRd1SnSuYJZnJvrKnpfqT1OC/DvB+WpJBVnqMIDsRKz1QDlB6yLx0wSMFBBhMQTdSl4Q8LGgvnVQRUadKmxVSOYt2Zto6D3w5UsxIYzutvyxR4bVNWmrP8c6XBtBQgMb9zfFoUtCiSIJb+lsKLFmJmGogftSzeqrSSZhWY/VgB/7MKVOiIA/hBX8IP6YO/tCqznGHamv/t1f/LAGkp0yoBsZm8XO3r+mLEFKBDWh7hvw7x3y10EsQP8Adqm8zdbCd7j0nF/McWijrY+UGYjQI8xioE6jcAQRJYncW6YWKNVyAyxrAsBYiI5pG0euN+L58VGDAyGAmNjYExe0kqv09MA+Pk25lgehC3CuJap0gr5beYgktMgypYgHmgqbCxHbDHxDIJmKMiCrCQOpU3merX/HthXy2RPkrVpqOWWqMTBew1IoGwXcTvB74cPD7BgV3ECon8rWZfo8n2YYZiYBigk+Vdcpx/P8JqUq7UwpLIZEAmRuDb0wxcPzDkXE6lvJgn/UEe9sM/j3hy0vLzWmYhHETYmVO+2oEG4kEicJ3CM8HNZVhRJZe+k2NiTfqb2JPbDsvktxfTHg9XCeQyxrVFpNTclmtMQo+Juvqb+wwwcTr+WyqqalNg2ums3MaAzAsOgO09TiLhGUCUqtUFgSsICDOm0mf4rt7RhlzGVANNCobWgYltMNKkhSCLwQFA2GCQUJ2V+TRIzGSqsWFJmam+6NU8sqfmUyjRe+mxHtBwpVsuaZZGMshIJHQze/UEzcX2x07M8KNGuUAlalIMLzsdJHrEwP4Qo6YTfE/D2pVpgRUSZ2mIU9b/KYmIOCJiKhvhXguicrTqVWqedWGpEpLrMG4bTBm15sItczNWh4FzENUpNoCAMrVFKNaTr3OkCANR37YKeCuMArq+0LTejT0hWaNQGmBvpZSFAMDUrKDPTDOvGR9jzNRRAWmStujFitvY7YGH7ijwXJ5nMUUcU6ZUkRFZEJAJgBCkWl9OrYN6CLVTIoytTqrUSrBJDgHXpVgTpgUzAA50bVF7nF3g3gXLvQR1r1VqGmh1qVKAkCYjcTaZHXtiWrnKmXijnVXMUSZSsskgjYnqrDcEwexwgruxHrsSjlhnFBFKvWFMEhNNL7SpAtK1Ghot8JEj64zF6r4TqVIek1CvTYStSsx1kSbHpba0WG0zjMZ5TqE5nk8vqLElUAPyASb76rn88ZTy2tytNZY3LMbIOrEmygdycZkuD1HZULKoA1HUeVFG7OR09OpsL4eeCcB8lLB1JgkaJIJJCM4E85MwLimJ+cg4ZkYILMEEtoCV+G5LLZSkHrLUZ9IXzGpgA/wAEyoNwC4BO5IGK2W4PWzolEWlQVpC2AXsTbf1N+0C2CfiemSaeXUBVZjAiCSNLEmb2dgLmbXOK7ZGpnsy+Xy9Xy8rlYUMPhd7ai2k83X2jpOJ+bN6jbCiDKnhmmwbyK9GsyCWVG1Na5gRJA9J64peDeHCtnqIdFI5m0MARAUkSNiZg3nEnFeCNlGo1qTrq1N5NQLoLMkE03WSoLKQVInVMG5wxeFssDxHMOqgKgIgbAs2w/A4auj7gci4N/EcM3QFSky7W0j0j4behjbpgflahqKFKg+UB5qF9JDgQASflZbhux+oLGp164rV8tScTUVG0AkEgGLX/LpgyLmBqlTIZVNXIQ60yQjnclrRvGhF5RFrmMAP2p50U8qEW7sQ0/uhYBYdpYhR7nBHh2b0HW5ZqlZlFOlewkLAHQCSSx3je4GEz9p3E/N1Op5TW8mn6rREu3s1V/+XBIPiJyNYuD/wBlXD1fOio3w0VLg/xGyf1P0x03jDsKRVTpd+QEXNwSxnvoU/WMKv7McmaORrZjTJdjHSRTAA/FicFeIcUcMC9J10qxGkBgzNpkyL7KRt1PfC+pycbr38Q+nxk1KeWq/eu2oLphEnZogkdOmmw+s4a6M1MrlZk8/kN6Anr9EH44WMhVUqtMMGYiSAwFzc6u4km0be2GfwxPlrE6KmYZkEfDpQmPZhDe+rpGIMJ2RLc/5LWYzaozO0H2ubyFA9SQB7kYir0XVeZgXIBcKBEzt2tPWxibXxuKH2ioGpqdFO87K7Sb+qrJ23MdsUvE3Gfs9MyJMiB3PUgAiFA6neQOuMKn1BG5Z4c4Sq6zZxrF5ukSB2tB+mL1Z7Adid/5scuzPi7Ms4IKIVJK6FHUEWmehiDiOr4lzr/FmGA7LpX32Aw1cdCHwJm/jR9Weq9gFEf/AI0xTynCg+SqV9ijEfDv8MS07ST+GKlV3aozO7Mx5iTLlvp7RfpgnV4dS/7NFXm8x6m3SA+mNpmxO+Kl9RT2ABBOUzWh9WhHi3NTDR2YKTBPbVI9MHKmZo1sm1SqynMq9iQqtpkdFUA2m8W27YqJll8rpdZn2wIq0594j3k40zqEb/DOZ00I+IvU1ALzW0wZ+UEkTBvF8ScJzhpDUxKnLmCm50NAYTuYGl5NtsWPDlcPl1iJmWJ9r3AmSwYbjfEWeNOnWSowUCopVjsDB0n/AJDHXYYhDU5I+I4qGWj8xq8S8NGYylanOotTsR3A1KfrAxwjhWYFKqrOpZQedRaR1H9+uO0eFfEdJvKy0t5hBUErynRMcx3LIoNhEzjlPizhf2fO1kgQHLL7E6h+uPWUhp5Tgr/idNy1ZHAPysvKPQ/6H6YnyXEL0/NnRTpaVfmZDAIVuQSCeojoYOFXgvEmp03VQG8nTUVe9OpDGD0K6vyj2uZLi1OjWZVdVpVQWIY6RTYjV8JuoJVrbGVievVOu4xVM0KlQVArAINCagQWLGWMbgHoN7GemBHizhn2ijyAF1MoI335frMfhinX8aorQiM3rZBPcayCTv0xPwzxBSq1AvNTcxCtHOY6MpI1enUY6FOe1iV2JB2M27gjv3B7euGrw/n6rUauSUajmSBS/wAILP8AQrf3i18EuK8NUVvMZQy1wYKAyWWbQCAWIhgDJMOAJImLKZdKfPT0IZ1UmsIZSCpJCrIiOukw1+YSl34moxV5C4ZautKn51JRUytVfMqZYmCouXeiS0qwaQVH7pPscy+fSrTFTLulagRpqoTJAZYUOvUzYzsB7nAnLFKhFl8nOampSbUqxUrVpk9nuvvBjHPeB5+rl66tSLFgYZJ5XCzIYdREi874IbnEVOm0PCZca8tXehTa/lgMwU7EAjcW+m3TGYvZLM5auvmeZTokmDSqVdLUyLFSJ732G+Mxk3lFrhvDEoU5UkoB5pZlALEAffMG2UEgU0vE6yDIxffKCgFqVmWkgjSzBncxPMEaAoZpfmk3+EQMTU6qUqX2msxdFM0UJszb+aQRYmbCIEaoB0xTSh5rrWzs1KlUxlsudhO2q8EmQQN9zfpMV5baNGv4gHjnh7L16dSvTz1Woy8zozITpkBiIAi2wiDABw00MrTyVIUcu+lfjU6WqM4ZRzCAfmEe0i1sC4GYzoor5aChKVHp01XXUadKADemoEGexPUY8z/C6dX7NUSaIqU21rSmCUYDa/70bRjW8VmqATYg7xBXVFUMUCUq3m06JI1EhSF1BRFMSZIkkxIAJMW/Bk0qVWtWOk1HJJe1hMkzbdj9ceZbh9OmCAESx52GqNizFjMqoIstjqVYlrC/HjaFoKr1BRFM8jqEYMjFGDKDBaV/w374LE3IXAcBTxl3iv7R21Fcslh/xKn66bR/iP0wsZ7xJm6oYNXchraVOkGeh0xbHvD+GSV8yZI1KmywNpPc3wNFFluVVQ2rSAZgBo0ntf8AHDQwuhO7de50zhFOnQyIzjadQo+YqoCAGIIBJJLu0mAWaBJgAmcc3GSqZihSUMpNIVDBNwWqG0dJKnmMKJEkWw/eIxp4fRodRSUnvMKFX61HB/wnHOOK1KmWqFUaA4mN4ubwdm3gxMH1waGzUmyCp1Tw3S08KylIAg1CJtO7u7f+3C7xrjbpUAolkcks7CYgklQFNvhuZFpjB/gebRcvkULKunLlwGYCSYAj8x9cJnHMi1OqOgqAOp2senuDbEOSmzEGehgHhGzwXlft2sVzq0sPkTqGN+WegGHfL8GGWpAUmGg1NQVlK3KFWCkGBPSdmjocKH7LqPLWaLa0/qf7jDnxLjlLLU9TnY2QfFUjYrO42JO2GqigReWyQBKlfO1aa3pPoECajIijr3n6X3xz3xDxrWHWQzMVl1ERpJIUA7KJ73vIvOK/iLxXVzDjUxRJlEXYT06Tb+uA1apyx06dRv0P9MBxFyvHjoWZEzzeY9o+vTG4b1J+uNfJ5uv67bj8DjKd527ntE9T/c9JwdXGE8Ztl201ASxBggGQO0Bj+7gtmfN+xUgzDyy4VUEWuzG+mWiO9vXAWogkrcnreAPQ9fzxgawXm0i4XUWA9lNp9o3wY9SVwWNiWAzAaLCb7j9Z/LvjWlSEtzfDE7bgXAuBY4jOTBXUALb6dx6lT/TbBXwzlUfM0qVSArkx/ER8u9ix79t7xjDuGb9xt4F4ONJGNSowLgRTQxB/nIvHWBa95wucccZbMNSTTV0qA7VRq5rlgpEERMbkyMdKzWfUJrBLFFJjawkm2wYwSRE7WE44/mHLksZJYlj7m/64FlEXj8juH24wr0Urrytl6iMRAlYmQCALMJ/HAP8AalS/2/Wo+Okp97sL+uCPCOGTTqliFFVCqyYnTf8AO4E9sbcdFKpmMoammWy62a8nU4azEJMSRqZRaRJsSwGmqI6kauBuBcV8utlWJIXyjTqGbafMqAH2WQT7HBzxdwFab09AIlWZRqMKVKSVBML8UwN98KtfKgF2piaesimQSQQDsGIUsCNQMqNxMThmq8WNXKZeovM1B9DapOpXXk1bWZV0H/Fiom5KupSy6U6qlHAStoLCottREtDpYMGgw4vIE9sAazGGm179O1wJsQPqMMdXJ03YNSdvLksNaqDI+WQxvNieUG3ecD+J5ItUJQghxJWSAIgHfYiQNuhwjmA1So4/G5QyWZamGWCabEakmNjClT8rhrgj62OGfIZqRepDEHSVAipvrBBWFaY10zaZYWIwr5TWkhlMCQ3LMcsGXXmgiBG34nHtPOhXBHMjG6i0EE6SJnSw+XVNuVrGzCA2jJlYobjXnswiTSBKZev94pkfdVBbXYkgE7g3E4qeD+GNXzAVBBprrqELJIDC511JI1aSQsEjYdDbyNfUkEp5Q5yp1KrGQJIAJKgk6qQujmCdJBDTxOp5uZWtlgaGZSmGQEAeZElqZjfljfpPQWUGINGU1zGoazXh/J5pjVrIBUPxHzNGq25GxN4kWMTjMecN4jks1TFRqi5Z/hqUi6ppYfFYj13/AKzj3B3E1BOQQZhmztZQaVMkZemepEc5B3C3PpfsMCvFviDRRDoZr5hSEvDIhmalr2HKu282IucbiFMM7uNGWy6AI14IFlVSRcsRsL/CDN8InFOCZvNk5zQNVY/d0gYYIsBIveexM9YuMDVQy1mEfCh8rLeatgqMAIu9Vzb3I6+iiIvg4vBdYFLUoFCmtIyJCuV8yo3uAUABtqkmQsFd8I5Gt5T1HCinl3ZylTUo8wL1AUsQtiR1k4v8Ly5p6nqMxd6hjWzQ7ggVKxWLok8sr8RM2p4WVvUOwss1qoFQ7lQN5BJZRqnSObShdWMCGaCTCnCp4i+/rtP+6oKtMNsGaRrbtp1lz9Rg3n+J+YAE1+SbIpuznmBFuZlbVADXb5omCLzWQqU3WI1uY8iZmB+8LKwHRbCwwHcC+IjFxE+bTxeJIYdQAaYIWYFiCC8weggWsSLXwJ4fl2zOYpgrDVGGq8wo3Nv4Qfw9cS0coatXy6aGYBKbBTJDEzYKP350jfDj4c8PJQdGWprZjpclCohldtdMkyyHy2XUQJG1tyxrU3I1yn4pfVVCqJlx1sBTUSSYIAFSpuRHLhF8ZZfS9OTqmnvEbMwPX2MwN9sOBJbMl2Jjy1PTd2qVPx2I9QMBPHeUJp0mQclMlWYAwJhlv0BMlQbwRg8T3kkmRfEmOPBcktbheVcrzJTMnuoLB1P+ET7j1wOrcKyrsFJdTcxFRD+GkAb9Ixb/AGbZjzOHOrf8Iug/xqW2+pGL2XYDMLp/8O8X+SmT+hxJ1Z4tY/Zb0xsQl+z/ACi00cI5c+YskMG+UjbpEYSvFHEVzFZ2a/MQouQqqSFA7WE+5OOicCBmoB8yq19xp0nse5wleOOFnL1jUiErc6jsTdhbs364PE/PGDGrQyG4qaZBU7gSs/piOlS5jtFrmTE+3racTkS0xE/nf8ca0ZNxvpBv64O5TU1qQCYMib/hc4jR+VTtqMwDvE/hAED3nEtUG2wERHpNz/TElKkLmwPW3Xp+AwQMWwvUgqU4g7GOmIw09N7/AJf6YlzLEzcRJiOt4/THlOnP6W/vtgoPs6k+SWKi6m0rqhj6Hb298F+GeHvtVZ0pVANIDizE77gAXg9iLkY04V4fqZioaaLfcsfhW0iepmIA6484RmjRqJUidLEMsxKk8y/+nr3AxgMBhdgTo3E1+6rhpVNBJk3AaA0tJ5oe5v0wqvlOHIkhXeepLtf6e2G/idRXpVKoYw2kr2gsv9IwCzNvJEiC5JveQD0+gOI+pchgBBwLq5V4ZkqdeqKS5Y0QqTUqOkEIbQs3LNBE9LnphJ/aa4Oe0IAFp01UAdBcgD0AsPbHUuC0+bMvsORQesAMfp8Yxx3NZqnmM+z1WIptV5mvIQGJ7/CN+mLulXxBkXUGyRPeHVB5AGmOY6nhiIn4voARCwWG86YwX8KUhUqPlyeSqroe8jnQ+pU6vpiXiuXXK1Wp04GhRoLc8I3OHEiJKs301coJxb8EZQnMGowgqpY+7HSo941H2jDgbiQK0YvFjRqwWCuLMDcEi0ML/Ta2mOuJHzYPMw59QkWn/UEdd+nXBnx5wyK4rmy1QA0bBlkXuPlv1Fmthe4egDhjBCgstiACsG142E29Y2GBZRHLkN1GjhP2VeTNUnp1C7B6qsytTafhI2MCMQeI/BBpNqUhlf8A3dQWWpadLQeV+k7HEnjBAMxVZdTGQxF+dG5hpjqJJBHqMScB8Rok5fMHXlam5vy9mUzYg9OmE2QbEaVB0YucKzppkLU1hdXQXBAIJAb5wLXswOk9MHON8cekrAkCoEpvQqIWiqAWiotwFJDbGSIKn1j8VcAKVGBuwEyBatT6VVjcgG69cU+DZijUC5XMsvkv/uaoImi7X1RPwMY1KbA/XDlp/cmblj0PUacnnsnm6aV8wj06rjn0I5ViCRrBVSLxH0xmAKZ/OcJZ8o1EVNLllbmAIPVY6SCfQyOmMwzgJgzt9Rt4zQGazQywM5XKxUzRAI1PeEnfaFtYSxMRYvmc+aKmsI1VdKZen8qwIsBaAt+lh1nAfwxwNzRp0nLAs3n5h1aCWN9DnrCRveSxGPOM+IUVaudIHk0fusqu2tz83qJE+wGFHcautmZmKfkMEQ2AiqWJGtruzsYI+7VSS3oRFlwD4hnjpKnSFYCVBkhVLaEV+gAktpAkmDIImj4c48uYAGYZeRWLiQpcbm0iWYqsiZgEyS0YuZD73MmpVMhT5tSebUxuiXuRq79FwlrQbjsY7jX8S1lKPlKZ5a7r/wDqQj4R/ERMt027zX8PupreZdkWSpOwRAWLfzMy/hinxriHIxmXqsQWkWWST7Atyz64j4bWjJvBH3j+SAP3bO5/9JAn1xKqlluVE7hfw2y6SW5iQoKyQCzEuJBlWMsVAKtBG3UNPDSrEuLj4jA3sV6321tzSYqAE2wE8K1ai0I8vR5hZySCDoMS0QDIARV5hJZB0JwXzfE1ytEliKlY20giS0Wm5IUTv1+uKvQkhpmNRVz+W01tMSxQKBBJ1U2K2C3kqwNrxcbDFLxEdXD/ACVJFTz1coQvOrLA/lKvusi7Gw2DXms9RyNPz80xqVqtlVbGoQBIAHwUwSBH4zbAvIcdynEvMy5y4y1VgSrIQwNrzESe4IneCOor4+XxAcDayt+zLLPQerSLahXQlTpZQGpgEjmEElXkESIHqMW6yhnpOULiANKgkwUO0XkRvjnFLjNbL5xGaA9B4YBQJ5zrmBeZIJ7QOgx03z9KUX0mOWfUFWFu5HbrhfXX4kfMb0R9rDXh7N0krpyVEBOkhhUi4i8noQLid464zx9w3VlvMgk02mTPwtAPtzAfjj1agKqVM7EduVbfSen03nDJRqJnMu0fC6lGnoZKt7QwkfTC+kbkpUxubwcNOGZgwVIm1zPaL48oPp0kXOkD63vgvxHhzU63l1BcFkYjqYgE+8E4zgXDi/KqaqhHKIkQDDeljuTYYcT8SstrlKdHK6pZnUN0B3Y+3QdvqcNmW8GM+WeoR5YCEohXmaL85N46CwJnYYPcD8KDLMGqN5lQqSCBCoSPl6n3P0wcotrN5gi49wfzsMLL0akzZOXqcPaiWYwJM29P9Bhg4H4desn3Z0qDBqRvI2vdib/D9cX+H+Fycw4NlFUrqi1hOkdyfwGOiplVSmEVYUARHp6/jfrjS85smtSnw3h9PLhUpiACCTNztJPc+pwheLvDv2aqZJKVdTLpE9RyuN4uNrRjoVYmSN4t7/3GKXiDL08z9nllaGMhSCSNO1j8Mi/tjMbWxEWfE3Ic/WUZMMV+4cptq1AWIstzt06YW8vpqZmkVSoqhWJ167k6VtqN49NpwzcSzSkIlMzpAJIPU2Ataykn64A5SqtTNBRqby0Oo9JLyQSeoiDHqL4mztbmvgR2IeM345xdaWQzVSYZqhRPcKi/kwP4Y5Nwagr1l1jl3bcSBfp+8BH1w0cd8RqcwMuwVadJqsliQNTEyTyNfQNAtZm1YIeEcrQZq+frD7ilA5hZmgEkqQJI5RAABaDGPVxnhi3+TzMnk9CZUyRzfPWWtTA/4yU2qJaAg0wDpCooJA6ddRgtw6gckhdoqUXJb7TTJZb2GtY1KAAAIkDrGA1OvxbOs1ak9QUwSaYVkpqY3ADGXjYkjf8ADBfL8TrPSSsop0zUDJWp1AVRmSxYQIWRvPLI32wPJlq4wAPoSDifGsvXVqThwjizQIBF1IvIOraQJwCPhKotAuE56ZLNDSHUXOm8hgs2Niu0Fbg+J5A5eoCDGognTOkKxO0joRYmJ6CIJdK9Gqcn5mVd1Zk+8UEMGGkhgAwOmLmB6+mHHyi9A7g3idRK/D0qhvvMuUo1L3emb02A9RYz2OAeVoysFfu3YKCLaXItM/vW+uDlDwgi5H7QtZmMgUUWmRJm9mhjy6mFhse+JuJ8NXL0woJfL1llXHzAwQewIN472wlnAlCi/cvcGrNmsscsf+85aWy5N5A+KmfQjYemFXiHh3LmoXaq1FHEofKLhX+dHCmV0mRyg+2DHBWqA+aCfOokCRubSp7tqUfW/azRxWhRqRWWPKrmHA/4daPiBH73U9wML7vA3CbFzFReyn7Q87kkWg9Na4UclVXYh0+UhlEMLRNjaCJBxmLmTySsG0Z18owYipTpwEZ4E1FX5dY0kjaZx7hvexn4k3Zcah6tlp+5Uk183zVW200gTMD5dRmJkxJm0YTvGucWvla7JAy9GrTy+W9SNTVXHvAE9sNebzBp0a1WpIq5hTUqQb06CiNC+rDkHqWPTCwqEmkuhX+zEN5Y+Gpmq51KnqlKmFLdghHXBoQT/E7L6qLuQ8MihpqVW+9UB2paT92pErrP75HMFGwiYw0ZNBSo0qbH72ofNcG3xRoX6LB7b9cC+HZLzK/lszVA9RqtVzcuFMsT/MRA9xi7xzMMwJW1So2hWtu3xW6ACZPtiTqHLtUtwJ20mJk/PJIKxUlAe1Jdz2EsC/sBjzg/AqNTKGt5jvVNTQyqATpmLKSCZEEkEQD/AA42z9EJT0UzzVwKaAbLTX/eN/iIC+vNinwbi1MZhsuJGrSiws6rH6gyRB2M3iJxuKz6g5CFG/cbM1U8il5oVULFbqABbUUAgfz1ZP8A5XbCxwrVU8yq8SygCRZQSGBJ33VTN9/bDN49BTJBWMsNRYjuE029L29IwjUnqEU2QBWnTbtKxAO8GO8kiBthzCzE4yFNmdLylC1GuoQOtFlJddRVg31CwTJuDt2jA3xbwhDmuHPMV6lYKzgBdQUhiYAExsDEmb4reH1zeVLUmAJeHUFuZGYOZJNuYI0qfTHnjY/aaFGsaVSmUZtFQ1BqsuwVdlkDthS2DUNkLbAib+0fho+11a9Mcr1CD73AYejaWv3Bw35Z/wDZMqY1StMabSeaBBn1/TvhR+0OabIXLqw0stTm620ncGQNj26Y2fjflZJUNQ+fSf7tYkQGDapi4sOuOyocqqv0YSKcDFjHZa3kwyyaZNwB8JJIY95F5UgG3fB/wZngBUAPJUqEqRtJbl9gRb8O+BnCOKrxCga9EDzhH2mgOrba0m0kf+ocpuMVuFOiZVyo1qKtrXjzALatvr64iZG6d7/Y8MMyGMHjDwp51ValOEZmVXnY9Ax6gjY98X/D/CEoB6YEsDzsRBaRKk9rdBYQe+JMlxVKwCOpQkwoYAdLGQSCZgj6Yt031VlcRpelBg9ZlSPxb8sXeJFqZJyYAI3oSMn4Z6WP6fpiLLIBy+p6diCMT5qnBJ6AST/nivRz1N3OgkkQYKss9D8QE9J7dcTEWYy9TTP5cnzVW5gVUG0wbx+H54sCqCitPKQG+hH/AFH4Y1z6lfLq3AQw38rAD8jpP0wIqcRp0kIjVoLWB+EFpAY7IFPVrATgquZJ+LZxEBLgtIA0KYZyTp0r1n+l8Cgq0NVWqys+ttKKthCKpuAupiYBawAk9bwHiqUoaqPtFYll1UlkU1n4AYEEgCTuROwxWzWc87J1KjFyzM8awAQAWUSBYcsD/rjmYY/0mGqljuaJnmrISHK0bFqmx2A0jqix13gDYcx94FUR69QU1KUkRUBPLYQ0xG0NP47zj3JZhMvlaVXMKYZAaVBRLVCF1FmF/wCa9gIZugAHw54qqVTnK80ackuFZj1A2Egn4QJ74BsDcSxm91b4iJXEaRrZypFtVRiY6Ase0/gMNNXiNI8MrUGfQRUU0kgFm2CiBG2m/vgNQVxrctD1Z1RE8xkqLcv0wR8O5FTVPIDCkxEdlBncHrM23x6D7AH1UmXEwtjOjcJVGylDUgoFFGpA2jQGmZDfJBLAn29MK3HuKplRlwab1UV3YjUylNRJQB+jw2vSbxGwwb4nk0LoFrVTTpupXU4bS3xsQxXVpSjJMk3I7YB8cVaWXph7/aKYYq3YmJedmWQ6VDedSmRELre4dUsVvE+cpVXqVKM6SQVLtLHaS0nVMgndum04dPBNTVlQk31uvtKg9/XCHnq8qyLICqdtRgRtuRtCytuXsZw6eC8yKVAu374gLBLE00gJe5/IDfFAYAbk2yYN/aLXzNE0H5dAiNAICsOhubxsR0kYvcFzq1k+z1eVap1Upt5dQiWQ9lcEMvqfXBfiPDBmkbzyOYFVVbqk7NPzPMc21iAIwkvRenKOJKaaNaNzpBNGqvulvdPUYlGXFlsJ8SgK+I23oyZnq0K8aTqpSGU/Om5B9RBKjpg/wTMis5ouYy+ZU6XMwGtoPS89Pb1GIc0hzdIav+90VBJFvOS2lgRuwsT6x3MDOFZwhjQb4XOqkW+Vt9IETDdBa59TgD9/UeD8RnXgdGveso81Pu31GDK/5zI9DjMaZngiZ4isK/lMAEcRJLLaTcXIjGYX2ifRh2DszTxJxGFmqAZ++zCzbRTYeXSXuDUKU46jWepOBuUd6NOqXPPTpMXbqcxW0tU+qg009IYYn4rk6lXNLVorTqUxpNRHbSrGmzmnqkTuTYAzpxnH8uKdGkrXLtqdv32JL1GPcSu3aMamQHEFB2ff5Jyh7hJGh6lDw/KpWqCx5aSfTmMde2JchQ8zMaQ2lKSlGkWVmDNUcTtCgdfwx7lVork1d5jSargC5YudAjr8o9jimrnyUpBtVauSWI6KSC9/4jCz2U46rJMo/JrmvvfNZAVBTRRH7qAaU+pJX/E2C3CaFP8A7WzNdgSlEijTZRqAZEWmzQDMQpuB82MpBKCK8zoXz2PdaV6S+muuyfTF3geV8iiqNzVTzVT1LtJb63wL9T2cXIeydRfb7uWvgS345rB8tKFWQo4JBB20eu99vfCsKdLQURSIeTv6yQSe17gbkBhyyR8SkLSc6eZqbj3uhk36Ab4XzXqmolCgpqVXPLYtp1EQWWOs6ifqThuJzmHICIyjtGoxZXjroZrnUpA0u1jIJ5W9wag19SR3BPvFOJ0/smh2ElNVOLywFOdIF7vTYdoOF/iXCalFNNbNa62o/coQyAA2YuOUbnlAt6bCiXCtMFTsew9un6YYVoyjHbLZmDex2M26+s7Cf698RZvJCoGDEKRtIuLWj6f54kp0DqXYK2wMmIHeRE7xtjejQ1liTABjUs392JkfTGqaOo5lsURJx4j+x1qbZcaHQjlI0ypPMGAUA6lVZEvfmVpJw6+Hc6teg2nT5lWorhSTHNUB3HMRvMCfTCzUyqZtkTM1RTIGmlXCiJAhUeLaYFj6bXJxHxbimZyuUWhrokEwHouWdQpncdN4PTbGZlGXiB9yJQcPIGdRq5SqsArSZmspWo3aSSCgMAcxvP1jFLxIqZZKSKGq1GkqkgdGl2cDWFDGfi9rCydwDx9qIXNPFQAKtUHTEXDGPmMwbQYxdz+ZfMMSWJqV28ulIgrSTrb4ZNzAnGHEMZIAmq3OiTIM5WarUbzHq126UsuzeWBaL3J6metr4lHAarSxyLtPw+ZVkiTc3bciO3fDhw/IUsvSFNABYanYDmNrx/cdMSUFueczIuJ7Y2oV1EvNZBqQVqtOvR07PqFams7EibDpG3rgvwHioR0SuFZKg+7qrApk3bmUcoIBK6o+USMMhrAqQ51b/EB1wq8b8PJTCvTJ8moQtWmBKrJ+NV6Cdx673x2pwNwpnMqMvWFOmV8tuaCpfyibAWYcrfLJkbfDsO4jQCZfMU3qrKVGnZJkBvhm24ECwwrcS8Q1hRFDLDUQxJqAS1QKGIYDd9IUnWBA0gdLiPCfHqgqPTKiocxYvUJJTu09u59sC3TcluCM/FquVR4kqmoTXZnhVQAqLKsDT0gBZsCNRjVIxt9mlzWcFWb4dydvjO41NuQDAJODOc8O0cgDXqVkr1PM+7pgE8tpdm+VlkGL3xXrK1d2qVGh35jp5RI9BAj0jFTMAKEDBiJazKAQjcCCdzyxPqf6YYfCmcy9LzPNJDFW0llMECm0AH1Y7H91cAWyuoTpAI+ICxHqPfHnDctVrVfLpqanobafU+g7nCiQNmVML0Y28Q47QFHSGD2IhTJYEqam2xc6KQtsH9MJ3GPEzVK7NVDh9jYrESAoXdIU6QNx6zi1xbhVTLPpqKB69G9VPXfbf0xFQ8QZhAAtRoBkLURaoBiPnViLWsdsGhUjW4jLjb4MoK9NgQrAi9gpBNhbad5G59bYdPDOYXyCwUAsVUm02ppIn3wqrl6eZZKbU0pPGinUojSC5MqKikmZJ06gQQCOgwy+DifsgBGkl2EdoMH62xL1xrFqZ0qkZNxhpVLCT1m231wH8SUTaso5qYKuBu1OQxI/iQ84PceuPRVPxPOofDTEdbR9bDeNsGFokhajlEGkyp6wLGDttPeDB6Y8hGOJw4npZEDrxMVEZwUrU30srQrLYK5Ex/8AaqqdSg7Sy9Bi5xzhi10+00uWDpr0xZqTWIZP4Sdmti1wDgi0zmUnVQrKrID0HMCk/wAMgj00kYrcQpV8o6tIO6rUO1Vbfd1R+8f+axFxj01zqzlRJO23Hck4fxFKiamrpTfaorPplgANQ7yIM3vI6Y8wGbhlWqS1EJoJ2qFdSmASraiCYnfqIOMw/txZJjnTzZ89wtMaEAUsBdmJFgV6BbnrbArxjpWjTAUgkOx1b/BA9pkH64IeHOHijSGrVqJlpYmJvYCw6eu0k9Bfj3OA6FYj4Xj6+WJ9t8eVhrvBV+JY18LaC8/R5qNAVAFCq1UbhVpqDqPuenWBjbhFA1aj1I0hxq7aaYMAe7GRP8x6DETU/O+8IMVioMdKawqLPUuR+AGDa5BQGViysb8lhYQFkWsvKB6k9cWZn7a18xeMcjcp16pq13RVkUnV3sIKIB5SiLEM7vUP8o7YuBgxutQNBYkd7bG43i3vjfyg1lc2+ESNMiReR0PQ4myvnCSKitNzqEajAnpa/wCnqcQZcvMD8Ebjx8L+yYH8R8WUUkUqX0gggzcuIAa0mSJNv1xTz6nJj7OpC5gr/tdRWaXLHUKQ6Qqkao3Ptgj4hV6hoBwADmaQF5mXg4peIOHHzBWPMtd6pEMLEVWJBDWjSRtj0+lYLiH7JXW824vqr9IE99z/AH74aeBeD9RBrygYcvRye4B2UT1+L2xT4Dw+c1TawCHzG/hVTNzbc2Fh1th5euC5Y6A206rjaRH47dcT9V1JTxWVKlzm3FMkaLuLtociV6xtI+W2NspWaiSO8f8A9Cd+xxc8QIRXr9biOvxaD+hwMzIkEOSX+W4iOu3bFmM8lEyqklbN8402gyII+LefpvF8NT5n7XSBrLS8ubglaaqwEElgJZ77C4kHREEp2WpqRJJn5QBP1+uGDgk6wqui6xEsSoBiZlb3A0xtIG+GH1qLK3swTxHw6cs+tD5tLUOYqwKmZupEsLfEoPqBMYg4b4ifL5jzEIYqnwlZEabrMkxc8w/DDxl2RTLJUqBrciNpcTuCumIO2oHFDjvgn7S2uhl1ylry4Ov/AACdJ9ZGNHU4xrIZE+BgbSFODftGy2YChyKVTs/wn2b19cNuSEyd+v8A0x8/8X4FXyz6ayFZ+E/K3sdjgjwHxTm8upFKrCj5H5luDcKZPT5drTGHcFbamJ7hGmE674j43Ty6B6rBR8o6sewHX9Mcn8R+Na2aJUE06RPwA7/zH+gtgTxjO1qtQtXYu/Ulg0W2BBIjbbBLg3grM5hC6qEUbFzGr0X8NzbGUmIcmM7mz6Wb8Iq1MxTGVpIdbaQG8wxylzLA7AKxUAQNzBOHTw/wejlAVDaqrbsDof1CAwGE9VYyN1xIXy9HJih9m8tlhvvramuC4cWJjbmHaO8dLJq5UUaheRP3pXTf5d9Uj3PoMKfMG/plOLBW2gjjj1K1SGJqFTpGoaSO4jSAOh2xTpKYCyD3BmY/G4iPzxDQzLTIi7GB06zFvbHmYHMSAVEXU7E79D9Z74z2KlKjjubvU8shgTq2MXMSL+kXjvgz4OrBK1WmDIcBwSeqgE/QqZ9IOBbRo2FwQZ9v1GM4VmAmZpOx1feANHryNb2M4VmTnjKw/TXOg5mulRSqoKwM9AV9jNv7GOf+L8iivSK0qaBkuKdhrm4JFp0lT7T2w8V1EQ7TBjQgJixAmNpF/Q4jzuXV0C1lVaUfAR/XoQeoiJx4/T5uyR9RuROQnM8vRLK+gaTTXXveBeVAHcRMiJFjh0yak+eiGNOYcg9g8VP0bfFEeESKgek5KEMrJU+KGBUgGL2MiewxrkKPnVHAZlCrRLAGOcUAjKexlTbHo5ciZcZo/UlVWGQa+4Xy9FA2lRqqR8ROw6k9LAkwL9tsWiZvWJLKeVBtZbraSepvePY4jyVPSpVIQzcgbi/4/wDXE3lMpJVpgbtab7n1EnaMeUzj5lvE+pLk2JaHABPyrcD0nvI6WxdemGUo6gqwhgwsfp/XC5QzDUq5VjKVDqTuAfiH43jBXM8TcVDTprrYUxUEmNQ1Q1z1i+BbG3IFZ1ipRr+C2nk8l16GqSrD+Ex8UfvWnGYMUvEtBp+OVsQQZUwCVPqJjGYuGfLWwZIV3FLifEGoKCCxYnSonckwAenp0wv8ZRmd3vVq0SGrVCYVf/KRD8o6nr+uYzHs4sajYE8/I7HRMv0qZWto1ckJWpgTCioNem97SV/PDatOoyjnW1yCvSZEeoFr9sZjMeT/AMkaYVPR6La2ZQ47Vq06TMFDWOk7ElrCfSYPp9MWMrl10jzEJYQSVIF4E7nYExjMZiNv7Q/mUj+5U8zeRSKTqGBGYoWYzYVlAAv6jFXjCvU+y0KYGoebc2A5wD9AJx5jMW4CeyD+n/UncVmP+IZ4bwgUqZUAMWIFRj85B/IAAQvqceGkSzMQot2mDBJ9N72GMxmPPstsylRqDOLeHzmKztRdOZQSCGkMgAEWgzp6m04WeG8CrZh20pN4N1EHqLnv2GMxmLseZlxxRG41ZPwO4A8xlS1wg1MfqYA/PBfhXC8um1MsbktUhjaJMbD2AxmMxC/UZH9mEBcLDNK/ePYR/riQ5sLZvy6WneceYzCQLO4dCpW4h5NZSlVQ6ncET1ifQ+oxz/j/AIO8hKlbKViKcS9N9UgXFmETubW9ZxmMxf0uR8bhQdGTZsSsLMIcB8N0qCJm81FWpUhlAUaVlZHLABMDtH54al42p1AIzaQewmL2nbGYzG53bIx5GHixqq6ntTMObCnYA6hqG42HqDijmPD1KoTNCmCTbSSpsN+WOsYzGYnBI9RtAwafB+XMsrVVI6BgQLDuvbEZ8FEaYqz7oLfg2MxmGr1GS6ud21lE+A64a1WnB6HX+kb+s4u8N8LU6Lhqjl6gbUFFlJEFZtcbbntj3GYZlz5CtXFoguGUqSmoKKaweYG9gLwAfwPQ2xHkAjAmWb+a43O1+89OuMxmIQupRU0rGDv0vik6KpNRQAzXa1zGxnvFsZjMEorU2hcrZcaK8ajprGVXsV+ITO0R+eC7VdINpOkkD96BPsLd8ZjMPbGGIv8AIHoQHVIrZdc3TsaTFwG/gN1t+E4uHPr52WqAtoqApAjdiDBB6SCZnp0tOYzFIxDY+rEQxk+a+zVKj64puh0tNLVqIvqkN1BHrjzGYzGBaHuYZ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8" name="AutoShape 10" descr="data:image/jpeg;base64,/9j/4AAQSkZJRgABAQAAAQABAAD/2wCEAAkGBhMSERUUExQWFRUWGCEaFxgXGRsaIBshHxsaHxwcHh0eHSchHh8jHB0eHzAgIycpLCwtICAxNTAqNSYrLCkBCQoKDgwOGg8PGiwkHyQsKS8sLCwsKSksLCwsLCwsLCwsLCwsLCwsLCwsLCwsLCwsKSwsLCwsLCwsLCwsLCwsLP/AABEIALcBFAMBIgACEQEDEQH/xAAcAAACAgMBAQAAAAAAAAAAAAAFBgMEAAIHAQj/xABGEAACAQIEBAQDBQYDBQcFAAABAhEDIQAEEjEFIkFRBhNhcTJCgRQjkaGxB1JicsHwgtHhJDNDovEVNFNjkrLCFnODk/L/xAAZAQADAQEBAAAAAAAAAAAAAAACAwQBAAX/xAApEQACAgIBBAMAAQQDAAAAAAABAgARAyESBBMiMUFRYXEyM4GxBSPw/9oADAMBAAIRAxEAPwDsdSqxJ6DAXiHibLZc/eVQzxOlbn/IfXHGONftDzmaJJfTT/cFh9QNx6tOF05tngDzHYG8EKkdgAJ/TGgRo/J2Li/7U7EU2p0hsGdg7H6CQPzwtV+L+c+vV5hIEvq1fmdo7CBjnr0hpbU9OnFwoUsWJtGr03v+HbbJl1JajqKrGosQJBnv0Jn0wWp1ER4OaFNSTd3MIOvYk9gMA83xlabQ3M/4BZv9B/CN7ziCrxkVC7oL6YCzIWOs/ulriMUOE8LqV2YCemtiCxvYQouzE/KLxfYYS3kTfqPB4jUnbxFVJ+Uj0Fv88F8ln0rKQwAYRYTv3HbAXjHh9qADJ5hUCW1hQVvBPIxEauW95kHEPC9SvTYMss+mJvFpJHRb29sLfEpWxCV2ujHfh9Z6iyzElTpYn8j+G/rgm+imrO7kKt2Y9eyjr6AYF8GpkvUHeDIv0In+++FzxR4jFX7pGGhZmOrD9bWHa53OH4mtAYjKOLESjxrjNTNMSTpQE6QNvpe52k9NhjThXD2zFVaVNRA5j2kzBY/i2NuEZBqtgQJgKoAk+gnYCDJO18E8nwJlaErurvYhJgrpNi28Hb6yPXtm6gVVEwrna1UVPs2U0lqSAVKzbKd9Ki4BJv1vO8E4G8QfNUNGZ8xiXMDSzMpYfFTdT8LHflAXpAwSStlaBWigKkgawxJNNxysKhAiCDaBBG4vONoovopkvmNNTVRpU0NNAbhZLAb9YAFttsTf0+5TxLblb9oI01EEaTV0tUA6wYv6xa/UYWSyCQVS+wgD/pIw3cTytBqhzPEK8QFNOnSmYMkKJlmsJmw5pnC1xPxXTDf7JQWkATDvDsQRBBBBBHW56DthuIEKAYlyC1yv5baJUuZ3kyvr8X9Ditl89UfVTUrDQW6LY/EV2J9YJ9DtiNszVrgBhrM2IQTfpIEn2xay3AK6VdJ+7qbQ0D4hEGdpHXDOQHuAELf0yd8xWp1XV6iq53ZiwLQSsSpEAEWRgsCLDEyUi6K7u0MIkU1WTEfFfrM/TaRiLifCMxVrFAnmMmqFpLYCSWgC8SZvJvFtsacJ47UyYYeVLN++zgRsR5YIVvrttbHWD6M0qyaYS7/2bTKyGqzv8ZkbdhH9xvIB3wfr82pQqPO+qPnEIyMRFgQTcXYEA7YDZPjuUrOQ6nKagRKk1Keo2lg0MoifmP4TLFSyFTK1lrclSnoGp1aZQkgMs3YKTpNzsmFZeXAwsdchB2b8c1S5FFU8hTEaGMD+IqIUYreIETM5c16NnS1RO0drwBfpY4P0KS00REMZcN5iFDBqTdgzdSDAj4oiNiMBePZB8vVqnLpSNOuArICYRtILsu3KO52JvhGMqSOGj/73KXVgpuLPC+Ktl3DhiVm4P9RMEfnhs41UTM5Z3pg6ai+YP4WXT5iGxvsR3mcKY4fUU6XWGCyBYyIFx0aw3E7Yk4dxNsvKzKSDB7jaR6gkexI64rdeQkiMV9zfwXl0arVNRQ4WnqKMSFI1qCWiLKDqvO22LvjDIZdaVJ6FNabM7q6q8xogER21SQ3Ue+Kj5d8rUXM0IamTtuIIE03A+UgkA9QJ3nBfKcSp5pHpGnUdWuqhlp6SCY1sohhBsSCRpmOY4xjvlNANcYq8K4xUoVA6Mw6MFJGoSJFvbBXj9cLWrLSULTlbNJgwC1zc8xO/fEWb8K1aIFTlqANzBZtBG/WOkjEOdzXmVHe/MZIO4MCxnqIjG8w21MwIV0ZrkszTWPNpz/EP8sSUuJVKJ10XZJY3UxPYW3+oxXpj0/v9L9cN3hHLZdajCoUdmpg7SqSbqCd2ggk9NhgWcKLjBjJ1cL+Hf2xVFhMwpYG2pbn8Ce/bD1w3xpQrG1j/AAtb62kH0IxxHPUVp5isVUHy3skxAkQR3H+eIqGdeAQxBLlpBNp0z6ARf6Y3jyFiaGrRn0snERAgqfrjMfPNHxrWUQSD6mR+kY9wPbM3lj+4FzmWUQ06wRaDc957WxClQzEmCbhTE/X8sePSZWtfciP7/H+49UiAR05QZ36k4dFjc8p0QD8MsLbiLev643zWeZyvmE1AAFA2EXgKOwuZxiEouoi52BHQf3+eN6FDq0ALYmQOY3Ij0FsZcIJckyGQerUWnTBZ2NvwuTPQdz2x07gvBxk6FNiRraHqMeikDlWBJ3A2vOE79nmfoUs0TWcIHpsmpjAWY69NQm+Gj/6lytWoENQmoo8sFZ0t8MFTax0qbmxm5BxLlJuo5ABK+SyfnVMwjtqC0qzc0AkOVI5bOApE84mTNxhI4NlGZ6Td2tB/dg37D0wd8QcbU19OWOmYWwUKp8spUjTM6xbe17TfEHAMroRqptqEJO29z9f0GBZii39wlWzv4hGprh6VNtNSoYLQTopgBWgC5d2YIqgSTgBxbw5Roa0da4qAArqNHl7h1ViQT23EbYsHizK5dH0E21DlMRa88sKbxfU7e+KdKsDUVuqmbiR7noesgfnhyngoX8i+33DyPzHXLZalRFNArk6A1d1Gu7rK07XgJpvEcx6nFWnnBSV6wPmLPlpYjUe/eQZYg9l7DFrhOYy32bnDtUC6gyhiUsNPMObSNh6DC/lc75jqWhUVBpBJt3MdWJn8u2CZ6W4tMfN6MpZfLuGLapeb3MsW/pPX2xay/HdDMtEg1Qjt5xBYJCnUVAHReUMbLJJxR8TcZVS1GmBqb/eHqB0XezRvG0wOs1fDfhapmiCOSnMF7XP7qjqf88Ai35NHZstf9aTbiPA3evops1Z2km4MQbEncDrLBbREjDNw3wDSoo1TMnzWUT5azp+pF2vaMPPC+CUsumimvxEFixlmO0s25wM8XkrS5TpJqU1mYA5pBnsCMOJ1J1UXRkNRqWQoefVUB9kRBEHpTTsB1bcxJ6Y5zxfj1bOVSwWDEBaakwJJEmCTvvbBHxe1d66ZepUNUITBEemo7bgAzO0Yd+BZupk6nlU6QWmsax5DLvIBNUmSZ0mTIMiAOkeLH2/Ntsf9SjITfEaAiL4P8XnJVyaiawRpeZ1qN5Un1uQd43x0njXD8vmaQr6Fq02AdoESv769mHXab9QMLviHh1bOUa71aXPTUMjCh5cE6TCtMutyty202EYBeGMw75ZqZzDU0AJCjrMari/U8oN59DjsiWwyJoibj2eDSbxH+zd01VMrLoL+WZLD2PzD8/fC5wbjmZpnyqcurEjySCwNjqAXcSJkCOh6COtcCzRNCmTIJprP4X/64r8b8KU67ebR0pmAph4GkkjTziDeD8YGoGD0xWHv3Jin1EjIcT0sysHUb6DGoAjUrQRDWM3HML43yudFNqhQFgywrHdQWJMDYAgmQI29xgR4oz9Vaq03peQ9AkBQ0gA6SsWA2AOq+rc3xPkc75oBWAQbgbjrI7g7jsfwwopwPISvG4yrwb3L/l0no1LwVhl5oESbqTtv9So7nC5nEVEA3LAy0W+L8vr/AFwSWuFqLABhgbqCFJ3MGxF5FrHbG/GtKvOtqmp5YsGk8t5B7/8AxGHggi5GUIPEypwTi9Sg2p0fyzYkAyOvUQ38p37g3w+ZKuvl6lpqyus+ZQC83QSCVIIm+8HCpTakKRUAl/lqh3EA9WAa8Dt7Hvjfh/GGyztqI8ska4GmTtqUfK++pdmgkYU+NMnuOUvi/iNuV4bULaipUJzIpKmT3MSBG8CTN8DuNcMoVA5qU/KqC2tCDBJ3aLsCLywAjrguM6Gpyp1ECxX6bd9x+ePBnKIAqOylnXkZmAg2Ni5MbRYAbgrhdcFoQ+XI2YiZrhb0GhwCGB0uDytbp/ljTJ1OcSbSVjuDEfUYi8TZya1QKwKmJCE6dhcA2HXYD0xpwzidBANeX1EbsG3n0PXphqrYuAclGpNnqn+1HTzc36gAg48qqaFV103BZI9wP6WkHG1TjtNSDRo6SNi56946nA77TqLFiSzGZnr6jDVGqiGO5s4IP9/1xmNRnD2xmCi9fc9y+XJrAaCzHZFJJnpZdr+s4K5nwfmxRLmiRGqFJGoiJZgOunqfUdcW/Cnjmpkz5S0qdRWPxQFfeBzdp2BiItgnn/HFKsz6pR25NJBIRREXFjzF3J/eCdsLY1GgfUSKtPVtfTFt5gXHpJ79sbMC556aj3O/+eOyeDPCeSrUPPelTq+Y50lgDpVTpUR0MCT74QvHeTFNvL+y5dBrOivRVhqAnlZQ2kNsSDfY7GcAHBjTFM3MTTA2AEk+mDdLw7VYctRbgbiR/hxY8EcNU5gVHslAazcSzbU0Ci0sxsN7Ye6vB1eoTVpqNbT90+nmAEqIEKRMF4lyDcCxXlY+hDQAbMSct4ZSmddV/MIuF6f6+wwezWXPlNVr0wEVYWmTEzEF4NpsNO0YY+FZOkiFhTGoMYYsWYX31T6biMTfZkqalIUgzqVgCCdwb2P+eBXGT5ObMJnHoTnNDI04LNFNFMO8qy3G1JAJLRsosDckY14vmfMqM6poAKqqNaFWdwswSZPpON+O5F6WZZdN5lB8oQyBYW+IflfENJQWDSYMsA8GCp5httc45taj8ak7kC5hjAPlsFPwlRaZjSWHLME9vY4u8I4K7Go9J1pqvWpdkLSLL3gSD+eIs0ERtQ+BiZiCdlIFx3thcoUXzVdaaqfMdtIHa/X0AufY4NFLCT5iEb9hPJ+ES2ZZNWulTAaq62gblevOe046PQyyhFFNQpp07KBZSocH/m0nuYJ64mynB0yeVFFRKqCXf94xzMRG5AsO0DHuWyTLl9RIUlGLbzyU9LE3MMuhLXB1EGZxmR6MDGvuEGzamdVjHLeN+35YFcYorVplYaJB3vYgyD0tOKnD60hSXBUoCe66TADX3IHYXBx5xTP06NPWxs2yiZJvYDv77Y0MGFiDRVqlD9oHA6NHKUa+XGhkcDUs6iHUwSZ3BEz64ip/tINSgNYAZFQVZb4yG5PLUbX52J2APU4DZivmOIVUobJrlKYYWm5ljbVAa+yziXxj4Op03VsqGUNAehU5XptG8mzISPiBIHscBhQKvBzZhZWNlhIvFPjZq1I0EAVbeawYkVCg0rpkCEMBtPc4fj4ey1LJUaZpU3qMgCsVklmGpnJ3hQS34DqMIPG/C9OhlKNmNR2JarEK3KORFPMVB+eACSce+H/FVXL6BVJq0lXSD1prMmO4HUe3QDG5EDceBqjv9hJyGzOkLRCAU1+HSAATMwIE/T+uLWTTRJvf+7Yip1FqBSpkQCCsGxxXqcRNNtTQy6igRVJdY+aBvMDcAX3xzMB7nBTBHjrgqZtbwKy/AwH1KE9j36HHPODcEzQmrSTVpYoygjUNpGnftEemOmjO+axV0ChgSsGZUWIPQMCQTuIPWDhX8WtWyzCtQqNTaR5igyCV2YgyOwwxWtdRZWjZ+JRTIGpPmk0UQkw6kkuLldNoJiTtPTA2RqOrlsTcfKRO17sR37CwnGP4oq5qtqzFQlitoAAkCANO02id8WauSYiJli1zaBYAC2wuBHpjXPEcY7GO75yfh2RLU20tLoxVlJgxYiD9djbE+V4RU0srg07qoYgORF5BBgAWv1jA3W1MsTKuWnWswI3EdZsL4b6GZJprqEGFJG0Ht+MnHIoO52VmGrnlXQqrAhhuR19SIiSb2xAWG6RJ3i15i533xpn6tWmSw0mluUghlJ2OodT0PsDvIEZvj4pSEAZiAdRuAIsff+HDCKk4YQ3nuFUMx8awdtYsbWsev1thM4twI0amlaiuIkEAiAZjVaBIEi98Vq+capdpYmSSSb+oUEAD+5wd8P1vu9FxpJcadQJsCYIIlhpi4PKWj4bgTx3NrlqLuXyzMYAJ9r/kL4K5zJKNIUkwIJG3aQeo9cHczw5qLhqblHF2aJ1FQxYsosyyI1qVImYOK3lLXqc0UXYWEg03jco1vw+LGdzluGqcbBi8cg43X84x7hrHA8zT5TSL9mUAgj6kH6EA48wXcaZ2VibVooDZdQAA1MdC7Dpub98atUAY6Gt2Rf67b+uJKuTh5lEAESxk/gZxpUpbSxbtPIo+m5x07jCnBfE+Zyrs1GowLGXUnUG90HX+KQR3wyHjDZ1PKo031VBpYNBVASSSWiCAbho7xpadatw3IirVp02dUWowBZoVVmbxPN/iMY6zSq0MlS8jLQ1QQxuDNrPUfYegPTYYBq9zaip/9OrllVUUmtJUmbl+hUHYA6WDH5S15EYbVowqvWqwEXmKLpAFpuxY7/jbrgOOM5am7tVzAqVqggmmpcKBcImkQFHvfFbiHibL1npUULsrMST5ZuQQBAtMLqb0YA4VVm4d8VjZk661aeoIyKbKGsWXo0bgMb3ufrgVmeLtq+4TWEOk1GdaVMkWZQzfEQe0D1OK+Yz9aupen91QVSqxuzMRTEsLaU1E8tpAAZrxLm8nRWlyD4IUmP8AdBhNIrYmNpAB1M0Hexk1OVbgbxJlnqjzqf3bqFSqjkSlyab6hIZDJ5lJEX74T9NRSbiwMxB6ydzYm18dDSqgei9MBjUDU6iCIU6QzrGwUm8DlsSPiOF3xLwQ5d1YHkeykdR81NvYbHqL9MLIuPRgNExdr5mmr0hUMkyx1kaR+6G/hncC5jDl4A4XT11M2EkEaacRcD42ACrpmy2G4aCZxzLMk5jMgJuzBEH1gfnfHcsvk/IppQSyoNAYbEAczEdJJOKAOKgSF27jkynxHMqQVBMA6m1dg2x7S8fQN3wPo5us+UY6mUVQzCRYKXVSTyEgQomGE4pZhjUIT/xWmSD8IBj8Vj6vhxyeVWlTpwAU+yNC9Nw0TFwdYGPOJORiR8S6uCiJedzZAZqyE+W2g1aZhiTFtQIJ62IjeeuFzN516jyWZokKGM6RNgYABMfjhwr+Eq1QLRd1SnSuYJZnJvrKnpfqT1OC/DvB+WpJBVnqMIDsRKz1QDlB6yLx0wSMFBBhMQTdSl4Q8LGgvnVQRUadKmxVSOYt2Zto6D3w5UsxIYzutvyxR4bVNWmrP8c6XBtBQgMb9zfFoUtCiSIJb+lsKLFmJmGogftSzeqrSSZhWY/VgB/7MKVOiIA/hBX8IP6YO/tCqznGHamv/t1f/LAGkp0yoBsZm8XO3r+mLEFKBDWh7hvw7x3y10EsQP8Adqm8zdbCd7j0nF/McWijrY+UGYjQI8xioE6jcAQRJYncW6YWKNVyAyxrAsBYiI5pG0euN+L58VGDAyGAmNjYExe0kqv09MA+Pk25lgehC3CuJap0gr5beYgktMgypYgHmgqbCxHbDHxDIJmKMiCrCQOpU3merX/HthXy2RPkrVpqOWWqMTBew1IoGwXcTvB74cPD7BgV3ECon8rWZfo8n2YYZiYBigk+Vdcpx/P8JqUq7UwpLIZEAmRuDb0wxcPzDkXE6lvJgn/UEe9sM/j3hy0vLzWmYhHETYmVO+2oEG4kEicJ3CM8HNZVhRJZe+k2NiTfqb2JPbDsvktxfTHg9XCeQyxrVFpNTclmtMQo+Juvqb+wwwcTr+WyqqalNg2ums3MaAzAsOgO09TiLhGUCUqtUFgSsICDOm0mf4rt7RhlzGVANNCobWgYltMNKkhSCLwQFA2GCQUJ2V+TRIzGSqsWFJmam+6NU8sqfmUyjRe+mxHtBwpVsuaZZGMshIJHQze/UEzcX2x07M8KNGuUAlalIMLzsdJHrEwP4Qo6YTfE/D2pVpgRUSZ2mIU9b/KYmIOCJiKhvhXguicrTqVWqedWGpEpLrMG4bTBm15sItczNWh4FzENUpNoCAMrVFKNaTr3OkCANR37YKeCuMArq+0LTejT0hWaNQGmBvpZSFAMDUrKDPTDOvGR9jzNRRAWmStujFitvY7YGH7ijwXJ5nMUUcU6ZUkRFZEJAJgBCkWl9OrYN6CLVTIoytTqrUSrBJDgHXpVgTpgUzAA50bVF7nF3g3gXLvQR1r1VqGmh1qVKAkCYjcTaZHXtiWrnKmXijnVXMUSZSsskgjYnqrDcEwexwgruxHrsSjlhnFBFKvWFMEhNNL7SpAtK1Ghot8JEj64zF6r4TqVIek1CvTYStSsx1kSbHpba0WG0zjMZ5TqE5nk8vqLElUAPyASb76rn88ZTy2tytNZY3LMbIOrEmygdycZkuD1HZULKoA1HUeVFG7OR09OpsL4eeCcB8lLB1JgkaJIJJCM4E85MwLimJ+cg4ZkYILMEEtoCV+G5LLZSkHrLUZ9IXzGpgA/wAEyoNwC4BO5IGK2W4PWzolEWlQVpC2AXsTbf1N+0C2CfiemSaeXUBVZjAiCSNLEmb2dgLmbXOK7ZGpnsy+Xy9Xy8rlYUMPhd7ai2k83X2jpOJ+bN6jbCiDKnhmmwbyK9GsyCWVG1Na5gRJA9J64peDeHCtnqIdFI5m0MARAUkSNiZg3nEnFeCNlGo1qTrq1N5NQLoLMkE03WSoLKQVInVMG5wxeFssDxHMOqgKgIgbAs2w/A4auj7gci4N/EcM3QFSky7W0j0j4behjbpgflahqKFKg+UB5qF9JDgQASflZbhux+oLGp164rV8tScTUVG0AkEgGLX/LpgyLmBqlTIZVNXIQ60yQjnclrRvGhF5RFrmMAP2p50U8qEW7sQ0/uhYBYdpYhR7nBHh2b0HW5ZqlZlFOlewkLAHQCSSx3je4GEz9p3E/N1Op5TW8mn6rREu3s1V/+XBIPiJyNYuD/wBlXD1fOio3w0VLg/xGyf1P0x03jDsKRVTpd+QEXNwSxnvoU/WMKv7McmaORrZjTJdjHSRTAA/FicFeIcUcMC9J10qxGkBgzNpkyL7KRt1PfC+pycbr38Q+nxk1KeWq/eu2oLphEnZogkdOmmw+s4a6M1MrlZk8/kN6Anr9EH44WMhVUqtMMGYiSAwFzc6u4km0be2GfwxPlrE6KmYZkEfDpQmPZhDe+rpGIMJ2RLc/5LWYzaozO0H2ubyFA9SQB7kYir0XVeZgXIBcKBEzt2tPWxibXxuKH2ioGpqdFO87K7Sb+qrJ23MdsUvE3Gfs9MyJMiB3PUgAiFA6neQOuMKn1BG5Z4c4Sq6zZxrF5ukSB2tB+mL1Z7Adid/5scuzPi7Ms4IKIVJK6FHUEWmehiDiOr4lzr/FmGA7LpX32Aw1cdCHwJm/jR9Weq9gFEf/AI0xTynCg+SqV9ijEfDv8MS07ST+GKlV3aozO7Mx5iTLlvp7RfpgnV4dS/7NFXm8x6m3SA+mNpmxO+Kl9RT2ABBOUzWh9WhHi3NTDR2YKTBPbVI9MHKmZo1sm1SqynMq9iQqtpkdFUA2m8W27YqJll8rpdZn2wIq0594j3k40zqEb/DOZ00I+IvU1ALzW0wZ+UEkTBvF8ScJzhpDUxKnLmCm50NAYTuYGl5NtsWPDlcPl1iJmWJ9r3AmSwYbjfEWeNOnWSowUCopVjsDB0n/AJDHXYYhDU5I+I4qGWj8xq8S8NGYylanOotTsR3A1KfrAxwjhWYFKqrOpZQedRaR1H9+uO0eFfEdJvKy0t5hBUErynRMcx3LIoNhEzjlPizhf2fO1kgQHLL7E6h+uPWUhp5Tgr/idNy1ZHAPysvKPQ/6H6YnyXEL0/NnRTpaVfmZDAIVuQSCeojoYOFXgvEmp03VQG8nTUVe9OpDGD0K6vyj2uZLi1OjWZVdVpVQWIY6RTYjV8JuoJVrbGVievVOu4xVM0KlQVArAINCagQWLGWMbgHoN7GemBHizhn2ijyAF1MoI335frMfhinX8aorQiM3rZBPcayCTv0xPwzxBSq1AvNTcxCtHOY6MpI1enUY6FOe1iV2JB2M27gjv3B7euGrw/n6rUauSUajmSBS/wAILP8AQrf3i18EuK8NUVvMZQy1wYKAyWWbQCAWIhgDJMOAJImLKZdKfPT0IZ1UmsIZSCpJCrIiOukw1+YSl34moxV5C4ZautKn51JRUytVfMqZYmCouXeiS0qwaQVH7pPscy+fSrTFTLulagRpqoTJAZYUOvUzYzsB7nAnLFKhFl8nOampSbUqxUrVpk9nuvvBjHPeB5+rl66tSLFgYZJ5XCzIYdREi874IbnEVOm0PCZca8tXehTa/lgMwU7EAjcW+m3TGYvZLM5auvmeZTokmDSqVdLUyLFSJ732G+Mxk3lFrhvDEoU5UkoB5pZlALEAffMG2UEgU0vE6yDIxffKCgFqVmWkgjSzBncxPMEaAoZpfmk3+EQMTU6qUqX2msxdFM0UJszb+aQRYmbCIEaoB0xTSh5rrWzs1KlUxlsudhO2q8EmQQN9zfpMV5baNGv4gHjnh7L16dSvTz1Woy8zozITpkBiIAi2wiDABw00MrTyVIUcu+lfjU6WqM4ZRzCAfmEe0i1sC4GYzoor5aChKVHp01XXUadKADemoEGexPUY8z/C6dX7NUSaIqU21rSmCUYDa/70bRjW8VmqATYg7xBXVFUMUCUq3m06JI1EhSF1BRFMSZIkkxIAJMW/Bk0qVWtWOk1HJJe1hMkzbdj9ceZbh9OmCAESx52GqNizFjMqoIstjqVYlrC/HjaFoKr1BRFM8jqEYMjFGDKDBaV/w374LE3IXAcBTxl3iv7R21Fcslh/xKn66bR/iP0wsZ7xJm6oYNXchraVOkGeh0xbHvD+GSV8yZI1KmywNpPc3wNFFluVVQ2rSAZgBo0ntf8AHDQwuhO7de50zhFOnQyIzjadQo+YqoCAGIIBJJLu0mAWaBJgAmcc3GSqZihSUMpNIVDBNwWqG0dJKnmMKJEkWw/eIxp4fRodRSUnvMKFX61HB/wnHOOK1KmWqFUaA4mN4ubwdm3gxMH1waGzUmyCp1Tw3S08KylIAg1CJtO7u7f+3C7xrjbpUAolkcks7CYgklQFNvhuZFpjB/gebRcvkULKunLlwGYCSYAj8x9cJnHMi1OqOgqAOp2senuDbEOSmzEGehgHhGzwXlft2sVzq0sPkTqGN+WegGHfL8GGWpAUmGg1NQVlK3KFWCkGBPSdmjocKH7LqPLWaLa0/qf7jDnxLjlLLU9TnY2QfFUjYrO42JO2GqigReWyQBKlfO1aa3pPoECajIijr3n6X3xz3xDxrWHWQzMVl1ERpJIUA7KJ73vIvOK/iLxXVzDjUxRJlEXYT06Tb+uA1apyx06dRv0P9MBxFyvHjoWZEzzeY9o+vTG4b1J+uNfJ5uv67bj8DjKd527ntE9T/c9JwdXGE8Ztl201ASxBggGQO0Bj+7gtmfN+xUgzDyy4VUEWuzG+mWiO9vXAWogkrcnreAPQ9fzxgawXm0i4XUWA9lNp9o3wY9SVwWNiWAzAaLCb7j9Z/LvjWlSEtzfDE7bgXAuBY4jOTBXUALb6dx6lT/TbBXwzlUfM0qVSArkx/ER8u9ix79t7xjDuGb9xt4F4ONJGNSowLgRTQxB/nIvHWBa95wucccZbMNSTTV0qA7VRq5rlgpEERMbkyMdKzWfUJrBLFFJjawkm2wYwSRE7WE44/mHLksZJYlj7m/64FlEXj8juH24wr0Urrytl6iMRAlYmQCALMJ/HAP8AalS/2/Wo+Okp97sL+uCPCOGTTqliFFVCqyYnTf8AO4E9sbcdFKpmMoammWy62a8nU4azEJMSRqZRaRJsSwGmqI6kauBuBcV8utlWJIXyjTqGbafMqAH2WQT7HBzxdwFab09AIlWZRqMKVKSVBML8UwN98KtfKgF2piaesimQSQQDsGIUsCNQMqNxMThmq8WNXKZeovM1B9DapOpXXk1bWZV0H/Fiom5KupSy6U6qlHAStoLCottREtDpYMGgw4vIE9sAazGGm179O1wJsQPqMMdXJ03YNSdvLksNaqDI+WQxvNieUG3ecD+J5ItUJQghxJWSAIgHfYiQNuhwjmA1So4/G5QyWZamGWCabEakmNjClT8rhrgj62OGfIZqRepDEHSVAipvrBBWFaY10zaZYWIwr5TWkhlMCQ3LMcsGXXmgiBG34nHtPOhXBHMjG6i0EE6SJnSw+XVNuVrGzCA2jJlYobjXnswiTSBKZev94pkfdVBbXYkgE7g3E4qeD+GNXzAVBBprrqELJIDC511JI1aSQsEjYdDbyNfUkEp5Q5yp1KrGQJIAJKgk6qQujmCdJBDTxOp5uZWtlgaGZSmGQEAeZElqZjfljfpPQWUGINGU1zGoazXh/J5pjVrIBUPxHzNGq25GxN4kWMTjMecN4jks1TFRqi5Z/hqUi6ppYfFYj13/AKzj3B3E1BOQQZhmztZQaVMkZemepEc5B3C3PpfsMCvFviDRRDoZr5hSEvDIhmalr2HKu282IucbiFMM7uNGWy6AI14IFlVSRcsRsL/CDN8InFOCZvNk5zQNVY/d0gYYIsBIveexM9YuMDVQy1mEfCh8rLeatgqMAIu9Vzb3I6+iiIvg4vBdYFLUoFCmtIyJCuV8yo3uAUABtqkmQsFd8I5Gt5T1HCinl3ZylTUo8wL1AUsQtiR1k4v8Ly5p6nqMxd6hjWzQ7ggVKxWLok8sr8RM2p4WVvUOwss1qoFQ7lQN5BJZRqnSObShdWMCGaCTCnCp4i+/rtP+6oKtMNsGaRrbtp1lz9Rg3n+J+YAE1+SbIpuznmBFuZlbVADXb5omCLzWQqU3WI1uY8iZmB+8LKwHRbCwwHcC+IjFxE+bTxeJIYdQAaYIWYFiCC8weggWsSLXwJ4fl2zOYpgrDVGGq8wo3Nv4Qfw9cS0coatXy6aGYBKbBTJDEzYKP350jfDj4c8PJQdGWprZjpclCohldtdMkyyHy2XUQJG1tyxrU3I1yn4pfVVCqJlx1sBTUSSYIAFSpuRHLhF8ZZfS9OTqmnvEbMwPX2MwN9sOBJbMl2Jjy1PTd2qVPx2I9QMBPHeUJp0mQclMlWYAwJhlv0BMlQbwRg8T3kkmRfEmOPBcktbheVcrzJTMnuoLB1P+ET7j1wOrcKyrsFJdTcxFRD+GkAb9Ixb/AGbZjzOHOrf8Iug/xqW2+pGL2XYDMLp/8O8X+SmT+hxJ1Z4tY/Zb0xsQl+z/ACi00cI5c+YskMG+UjbpEYSvFHEVzFZ2a/MQouQqqSFA7WE+5OOicCBmoB8yq19xp0nse5wleOOFnL1jUiErc6jsTdhbs364PE/PGDGrQyG4qaZBU7gSs/piOlS5jtFrmTE+3racTkS0xE/nf8ca0ZNxvpBv64O5TU1qQCYMib/hc4jR+VTtqMwDvE/hAED3nEtUG2wERHpNz/TElKkLmwPW3Xp+AwQMWwvUgqU4g7GOmIw09N7/AJf6YlzLEzcRJiOt4/THlOnP6W/vtgoPs6k+SWKi6m0rqhj6Hb298F+GeHvtVZ0pVANIDizE77gAXg9iLkY04V4fqZioaaLfcsfhW0iepmIA6484RmjRqJUidLEMsxKk8y/+nr3AxgMBhdgTo3E1+6rhpVNBJk3AaA0tJ5oe5v0wqvlOHIkhXeepLtf6e2G/idRXpVKoYw2kr2gsv9IwCzNvJEiC5JveQD0+gOI+pchgBBwLq5V4ZkqdeqKS5Y0QqTUqOkEIbQs3LNBE9LnphJ/aa4Oe0IAFp01UAdBcgD0AsPbHUuC0+bMvsORQesAMfp8Yxx3NZqnmM+z1WIptV5mvIQGJ7/CN+mLulXxBkXUGyRPeHVB5AGmOY6nhiIn4voARCwWG86YwX8KUhUqPlyeSqroe8jnQ+pU6vpiXiuXXK1Wp04GhRoLc8I3OHEiJKs301coJxb8EZQnMGowgqpY+7HSo941H2jDgbiQK0YvFjRqwWCuLMDcEi0ML/Ta2mOuJHzYPMw59QkWn/UEdd+nXBnx5wyK4rmy1QA0bBlkXuPlv1Fmthe4egDhjBCgstiACsG142E29Y2GBZRHLkN1GjhP2VeTNUnp1C7B6qsytTafhI2MCMQeI/BBpNqUhlf8A3dQWWpadLQeV+k7HEnjBAMxVZdTGQxF+dG5hpjqJJBHqMScB8Rok5fMHXlam5vy9mUzYg9OmE2QbEaVB0YucKzppkLU1hdXQXBAIJAb5wLXswOk9MHON8cekrAkCoEpvQqIWiqAWiotwFJDbGSIKn1j8VcAKVGBuwEyBatT6VVjcgG69cU+DZijUC5XMsvkv/uaoImi7X1RPwMY1KbA/XDlp/cmblj0PUacnnsnm6aV8wj06rjn0I5ViCRrBVSLxH0xmAKZ/OcJZ8o1EVNLllbmAIPVY6SCfQyOmMwzgJgzt9Rt4zQGazQywM5XKxUzRAI1PeEnfaFtYSxMRYvmc+aKmsI1VdKZen8qwIsBaAt+lh1nAfwxwNzRp0nLAs3n5h1aCWN9DnrCRveSxGPOM+IUVaudIHk0fusqu2tz83qJE+wGFHcautmZmKfkMEQ2AiqWJGtruzsYI+7VSS3oRFlwD4hnjpKnSFYCVBkhVLaEV+gAktpAkmDIImj4c48uYAGYZeRWLiQpcbm0iWYqsiZgEyS0YuZD73MmpVMhT5tSebUxuiXuRq79FwlrQbjsY7jX8S1lKPlKZ5a7r/wDqQj4R/ERMt027zX8PupreZdkWSpOwRAWLfzMy/hinxriHIxmXqsQWkWWST7Atyz64j4bWjJvBH3j+SAP3bO5/9JAn1xKqlluVE7hfw2y6SW5iQoKyQCzEuJBlWMsVAKtBG3UNPDSrEuLj4jA3sV6321tzSYqAE2wE8K1ai0I8vR5hZySCDoMS0QDIARV5hJZB0JwXzfE1ytEliKlY20giS0Wm5IUTv1+uKvQkhpmNRVz+W01tMSxQKBBJ1U2K2C3kqwNrxcbDFLxEdXD/ACVJFTz1coQvOrLA/lKvusi7Gw2DXms9RyNPz80xqVqtlVbGoQBIAHwUwSBH4zbAvIcdynEvMy5y4y1VgSrIQwNrzESe4IneCOor4+XxAcDayt+zLLPQerSLahXQlTpZQGpgEjmEElXkESIHqMW6yhnpOULiANKgkwUO0XkRvjnFLjNbL5xGaA9B4YBQJ5zrmBeZIJ7QOgx03z9KUX0mOWfUFWFu5HbrhfXX4kfMb0R9rDXh7N0krpyVEBOkhhUi4i8noQLid464zx9w3VlvMgk02mTPwtAPtzAfjj1agKqVM7EduVbfSen03nDJRqJnMu0fC6lGnoZKt7QwkfTC+kbkpUxubwcNOGZgwVIm1zPaL48oPp0kXOkD63vgvxHhzU63l1BcFkYjqYgE+8E4zgXDi/KqaqhHKIkQDDeljuTYYcT8SstrlKdHK6pZnUN0B3Y+3QdvqcNmW8GM+WeoR5YCEohXmaL85N46CwJnYYPcD8KDLMGqN5lQqSCBCoSPl6n3P0wcotrN5gi49wfzsMLL0akzZOXqcPaiWYwJM29P9Bhg4H4desn3Z0qDBqRvI2vdib/D9cX+H+Fycw4NlFUrqi1hOkdyfwGOiplVSmEVYUARHp6/jfrjS85smtSnw3h9PLhUpiACCTNztJPc+pwheLvDv2aqZJKVdTLpE9RyuN4uNrRjoVYmSN4t7/3GKXiDL08z9nllaGMhSCSNO1j8Mi/tjMbWxEWfE3Ic/WUZMMV+4cptq1AWIstzt06YW8vpqZmkVSoqhWJ167k6VtqN49NpwzcSzSkIlMzpAJIPU2Ataykn64A5SqtTNBRqby0Oo9JLyQSeoiDHqL4mztbmvgR2IeM345xdaWQzVSYZqhRPcKi/kwP4Y5Nwagr1l1jl3bcSBfp+8BH1w0cd8RqcwMuwVadJqsliQNTEyTyNfQNAtZm1YIeEcrQZq+frD7ilA5hZmgEkqQJI5RAABaDGPVxnhi3+TzMnk9CZUyRzfPWWtTA/4yU2qJaAg0wDpCooJA6ddRgtw6gckhdoqUXJb7TTJZb2GtY1KAAAIkDrGA1OvxbOs1ak9QUwSaYVkpqY3ADGXjYkjf8ADBfL8TrPSSsop0zUDJWp1AVRmSxYQIWRvPLI32wPJlq4wAPoSDifGsvXVqThwjizQIBF1IvIOraQJwCPhKotAuE56ZLNDSHUXOm8hgs2Niu0Fbg+J5A5eoCDGognTOkKxO0joRYmJ6CIJdK9Gqcn5mVd1Zk+8UEMGGkhgAwOmLmB6+mHHyi9A7g3idRK/D0qhvvMuUo1L3emb02A9RYz2OAeVoysFfu3YKCLaXItM/vW+uDlDwgi5H7QtZmMgUUWmRJm9mhjy6mFhse+JuJ8NXL0woJfL1llXHzAwQewIN472wlnAlCi/cvcGrNmsscsf+85aWy5N5A+KmfQjYemFXiHh3LmoXaq1FHEofKLhX+dHCmV0mRyg+2DHBWqA+aCfOokCRubSp7tqUfW/azRxWhRqRWWPKrmHA/4daPiBH73U9wML7vA3CbFzFReyn7Q87kkWg9Na4UclVXYh0+UhlEMLRNjaCJBxmLmTySsG0Z18owYipTpwEZ4E1FX5dY0kjaZx7hvexn4k3Zcah6tlp+5Uk183zVW200gTMD5dRmJkxJm0YTvGucWvla7JAy9GrTy+W9SNTVXHvAE9sNebzBp0a1WpIq5hTUqQb06CiNC+rDkHqWPTCwqEmkuhX+zEN5Y+Gpmq51KnqlKmFLdghHXBoQT/E7L6qLuQ8MihpqVW+9UB2paT92pErrP75HMFGwiYw0ZNBSo0qbH72ofNcG3xRoX6LB7b9cC+HZLzK/lszVA9RqtVzcuFMsT/MRA9xi7xzMMwJW1So2hWtu3xW6ACZPtiTqHLtUtwJ20mJk/PJIKxUlAe1Jdz2EsC/sBjzg/AqNTKGt5jvVNTQyqATpmLKSCZEEkEQD/AA42z9EJT0UzzVwKaAbLTX/eN/iIC+vNinwbi1MZhsuJGrSiws6rH6gyRB2M3iJxuKz6g5CFG/cbM1U8il5oVULFbqABbUUAgfz1ZP8A5XbCxwrVU8yq8SygCRZQSGBJ33VTN9/bDN49BTJBWMsNRYjuE029L29IwjUnqEU2QBWnTbtKxAO8GO8kiBthzCzE4yFNmdLylC1GuoQOtFlJddRVg31CwTJuDt2jA3xbwhDmuHPMV6lYKzgBdQUhiYAExsDEmb4reH1zeVLUmAJeHUFuZGYOZJNuYI0qfTHnjY/aaFGsaVSmUZtFQ1BqsuwVdlkDthS2DUNkLbAib+0fho+11a9Mcr1CD73AYejaWv3Bw35Z/wDZMqY1StMabSeaBBn1/TvhR+0OabIXLqw0stTm620ncGQNj26Y2fjflZJUNQ+fSf7tYkQGDapi4sOuOyocqqv0YSKcDFjHZa3kwyyaZNwB8JJIY95F5UgG3fB/wZngBUAPJUqEqRtJbl9gRb8O+BnCOKrxCga9EDzhH2mgOrba0m0kf+ocpuMVuFOiZVyo1qKtrXjzALatvr64iZG6d7/Y8MMyGMHjDwp51ValOEZmVXnY9Ax6gjY98X/D/CEoB6YEsDzsRBaRKk9rdBYQe+JMlxVKwCOpQkwoYAdLGQSCZgj6Yt031VlcRpelBg9ZlSPxb8sXeJFqZJyYAI3oSMn4Z6WP6fpiLLIBy+p6diCMT5qnBJ6AST/nivRz1N3OgkkQYKss9D8QE9J7dcTEWYy9TTP5cnzVW5gVUG0wbx+H54sCqCitPKQG+hH/AFH4Y1z6lfLq3AQw38rAD8jpP0wIqcRp0kIjVoLWB+EFpAY7IFPVrATgquZJ+LZxEBLgtIA0KYZyTp0r1n+l8Cgq0NVWqys+ttKKthCKpuAupiYBawAk9bwHiqUoaqPtFYll1UlkU1n4AYEEgCTuROwxWzWc87J1KjFyzM8awAQAWUSBYcsD/rjmYY/0mGqljuaJnmrISHK0bFqmx2A0jqix13gDYcx94FUR69QU1KUkRUBPLYQ0xG0NP47zj3JZhMvlaVXMKYZAaVBRLVCF1FmF/wCa9gIZugAHw54qqVTnK80ackuFZj1A2Egn4QJ74BsDcSxm91b4iJXEaRrZypFtVRiY6Ase0/gMNNXiNI8MrUGfQRUU0kgFm2CiBG2m/vgNQVxrctD1Z1RE8xkqLcv0wR8O5FTVPIDCkxEdlBncHrM23x6D7AH1UmXEwtjOjcJVGylDUgoFFGpA2jQGmZDfJBLAn29MK3HuKplRlwab1UV3YjUylNRJQB+jw2vSbxGwwb4nk0LoFrVTTpupXU4bS3xsQxXVpSjJMk3I7YB8cVaWXph7/aKYYq3YmJedmWQ6VDedSmRELre4dUsVvE+cpVXqVKM6SQVLtLHaS0nVMgndum04dPBNTVlQk31uvtKg9/XCHnq8qyLICqdtRgRtuRtCytuXsZw6eC8yKVAu374gLBLE00gJe5/IDfFAYAbk2yYN/aLXzNE0H5dAiNAICsOhubxsR0kYvcFzq1k+z1eVap1Upt5dQiWQ9lcEMvqfXBfiPDBmkbzyOYFVVbqk7NPzPMc21iAIwkvRenKOJKaaNaNzpBNGqvulvdPUYlGXFlsJ8SgK+I23oyZnq0K8aTqpSGU/Om5B9RBKjpg/wTMis5ouYy+ZU6XMwGtoPS89Pb1GIc0hzdIav+90VBJFvOS2lgRuwsT6x3MDOFZwhjQb4XOqkW+Vt9IETDdBa59TgD9/UeD8RnXgdGveso81Pu31GDK/5zI9DjMaZngiZ4isK/lMAEcRJLLaTcXIjGYX2ifRh2DszTxJxGFmqAZ++zCzbRTYeXSXuDUKU46jWepOBuUd6NOqXPPTpMXbqcxW0tU+qg009IYYn4rk6lXNLVorTqUxpNRHbSrGmzmnqkTuTYAzpxnH8uKdGkrXLtqdv32JL1GPcSu3aMamQHEFB2ff5Jyh7hJGh6lDw/KpWqCx5aSfTmMde2JchQ8zMaQ2lKSlGkWVmDNUcTtCgdfwx7lVork1d5jSargC5YudAjr8o9jimrnyUpBtVauSWI6KSC9/4jCz2U46rJMo/JrmvvfNZAVBTRRH7qAaU+pJX/E2C3CaFP8A7WzNdgSlEijTZRqAZEWmzQDMQpuB82MpBKCK8zoXz2PdaV6S+muuyfTF3geV8iiqNzVTzVT1LtJb63wL9T2cXIeydRfb7uWvgS345rB8tKFWQo4JBB20eu99vfCsKdLQURSIeTv6yQSe17gbkBhyyR8SkLSc6eZqbj3uhk36Ab4XzXqmolCgpqVXPLYtp1EQWWOs6ifqThuJzmHICIyjtGoxZXjroZrnUpA0u1jIJ5W9wag19SR3BPvFOJ0/smh2ElNVOLywFOdIF7vTYdoOF/iXCalFNNbNa62o/coQyAA2YuOUbnlAt6bCiXCtMFTsew9un6YYVoyjHbLZmDex2M26+s7Cf698RZvJCoGDEKRtIuLWj6f54kp0DqXYK2wMmIHeRE7xtjejQ1liTABjUs392JkfTGqaOo5lsURJx4j+x1qbZcaHQjlI0ypPMGAUA6lVZEvfmVpJw6+Hc6teg2nT5lWorhSTHNUB3HMRvMCfTCzUyqZtkTM1RTIGmlXCiJAhUeLaYFj6bXJxHxbimZyuUWhrokEwHouWdQpncdN4PTbGZlGXiB9yJQcPIGdRq5SqsArSZmspWo3aSSCgMAcxvP1jFLxIqZZKSKGq1GkqkgdGl2cDWFDGfi9rCydwDx9qIXNPFQAKtUHTEXDGPmMwbQYxdz+ZfMMSWJqV28ulIgrSTrb4ZNzAnGHEMZIAmq3OiTIM5WarUbzHq126UsuzeWBaL3J6metr4lHAarSxyLtPw+ZVkiTc3bciO3fDhw/IUsvSFNABYanYDmNrx/cdMSUFueczIuJ7Y2oV1EvNZBqQVqtOvR07PqFams7EibDpG3rgvwHioR0SuFZKg+7qrApk3bmUcoIBK6o+USMMhrAqQ51b/EB1wq8b8PJTCvTJ8moQtWmBKrJ+NV6Cdx673x2pwNwpnMqMvWFOmV8tuaCpfyibAWYcrfLJkbfDsO4jQCZfMU3qrKVGnZJkBvhm24ECwwrcS8Q1hRFDLDUQxJqAS1QKGIYDd9IUnWBA0gdLiPCfHqgqPTKiocxYvUJJTu09u59sC3TcluCM/FquVR4kqmoTXZnhVQAqLKsDT0gBZsCNRjVIxt9mlzWcFWb4dydvjO41NuQDAJODOc8O0cgDXqVkr1PM+7pgE8tpdm+VlkGL3xXrK1d2qVGh35jp5RI9BAj0jFTMAKEDBiJazKAQjcCCdzyxPqf6YYfCmcy9LzPNJDFW0llMECm0AH1Y7H91cAWyuoTpAI+ICxHqPfHnDctVrVfLpqanobafU+g7nCiQNmVML0Y28Q47QFHSGD2IhTJYEqam2xc6KQtsH9MJ3GPEzVK7NVDh9jYrESAoXdIU6QNx6zi1xbhVTLPpqKB69G9VPXfbf0xFQ8QZhAAtRoBkLURaoBiPnViLWsdsGhUjW4jLjb4MoK9NgQrAi9gpBNhbad5G59bYdPDOYXyCwUAsVUm02ppIn3wqrl6eZZKbU0pPGinUojSC5MqKikmZJ06gQQCOgwy+DifsgBGkl2EdoMH62xL1xrFqZ0qkZNxhpVLCT1m231wH8SUTaso5qYKuBu1OQxI/iQ84PceuPRVPxPOofDTEdbR9bDeNsGFokhajlEGkyp6wLGDttPeDB6Y8hGOJw4npZEDrxMVEZwUrU30srQrLYK5Ex/8AaqqdSg7Sy9Bi5xzhi10+00uWDpr0xZqTWIZP4Sdmti1wDgi0zmUnVQrKrID0HMCk/wAMgj00kYrcQpV8o6tIO6rUO1Vbfd1R+8f+axFxj01zqzlRJO23Hck4fxFKiamrpTfaorPplgANQ7yIM3vI6Y8wGbhlWqS1EJoJ2qFdSmASraiCYnfqIOMw/txZJjnTzZ89wtMaEAUsBdmJFgV6BbnrbArxjpWjTAUgkOx1b/BA9pkH64IeHOHijSGrVqJlpYmJvYCw6eu0k9Bfj3OA6FYj4Xj6+WJ9t8eVhrvBV+JY18LaC8/R5qNAVAFCq1UbhVpqDqPuenWBjbhFA1aj1I0hxq7aaYMAe7GRP8x6DETU/O+8IMVioMdKawqLPUuR+AGDa5BQGViysb8lhYQFkWsvKB6k9cWZn7a18xeMcjcp16pq13RVkUnV3sIKIB5SiLEM7vUP8o7YuBgxutQNBYkd7bG43i3vjfyg1lc2+ESNMiReR0PQ4myvnCSKitNzqEajAnpa/wCnqcQZcvMD8Ebjx8L+yYH8R8WUUkUqX0gggzcuIAa0mSJNv1xTz6nJj7OpC5gr/tdRWaXLHUKQ6Qqkao3Ptgj4hV6hoBwADmaQF5mXg4peIOHHzBWPMtd6pEMLEVWJBDWjSRtj0+lYLiH7JXW824vqr9IE99z/AH74aeBeD9RBrygYcvRye4B2UT1+L2xT4Dw+c1TawCHzG/hVTNzbc2Fh1th5euC5Y6A206rjaRH47dcT9V1JTxWVKlzm3FMkaLuLtociV6xtI+W2NspWaiSO8f8A9Cd+xxc8QIRXr9biOvxaD+hwMzIkEOSX+W4iOu3bFmM8lEyqklbN8402gyII+LefpvF8NT5n7XSBrLS8ubglaaqwEElgJZ77C4kHREEp2WpqRJJn5QBP1+uGDgk6wqui6xEsSoBiZlb3A0xtIG+GH1qLK3swTxHw6cs+tD5tLUOYqwKmZupEsLfEoPqBMYg4b4ifL5jzEIYqnwlZEabrMkxc8w/DDxl2RTLJUqBrciNpcTuCumIO2oHFDjvgn7S2uhl1ylry4Ov/AACdJ9ZGNHU4xrIZE+BgbSFODftGy2YChyKVTs/wn2b19cNuSEyd+v8A0x8/8X4FXyz6ayFZ+E/K3sdjgjwHxTm8upFKrCj5H5luDcKZPT5drTGHcFbamJ7hGmE674j43Ty6B6rBR8o6sewHX9Mcn8R+Na2aJUE06RPwA7/zH+gtgTxjO1qtQtXYu/Ulg0W2BBIjbbBLg3grM5hC6qEUbFzGr0X8NzbGUmIcmM7mz6Wb8Iq1MxTGVpIdbaQG8wxylzLA7AKxUAQNzBOHTw/wejlAVDaqrbsDof1CAwGE9VYyN1xIXy9HJih9m8tlhvvramuC4cWJjbmHaO8dLJq5UUaheRP3pXTf5d9Uj3PoMKfMG/plOLBW2gjjj1K1SGJqFTpGoaSO4jSAOh2xTpKYCyD3BmY/G4iPzxDQzLTIi7GB06zFvbHmYHMSAVEXU7E79D9Z74z2KlKjjubvU8shgTq2MXMSL+kXjvgz4OrBK1WmDIcBwSeqgE/QqZ9IOBbRo2FwQZ9v1GM4VmAmZpOx1feANHryNb2M4VmTnjKw/TXOg5mulRSqoKwM9AV9jNv7GOf+L8iivSK0qaBkuKdhrm4JFp0lT7T2w8V1EQ7TBjQgJixAmNpF/Q4jzuXV0C1lVaUfAR/XoQeoiJx4/T5uyR9RuROQnM8vRLK+gaTTXXveBeVAHcRMiJFjh0yak+eiGNOYcg9g8VP0bfFEeESKgek5KEMrJU+KGBUgGL2MiewxrkKPnVHAZlCrRLAGOcUAjKexlTbHo5ciZcZo/UlVWGQa+4Xy9FA2lRqqR8ROw6k9LAkwL9tsWiZvWJLKeVBtZbraSepvePY4jyVPSpVIQzcgbi/4/wDXE3lMpJVpgbtab7n1EnaMeUzj5lvE+pLk2JaHABPyrcD0nvI6WxdemGUo6gqwhgwsfp/XC5QzDUq5VjKVDqTuAfiH43jBXM8TcVDTprrYUxUEmNQ1Q1z1i+BbG3IFZ1ipRr+C2nk8l16GqSrD+Ex8UfvWnGYMUvEtBp+OVsQQZUwCVPqJjGYuGfLWwZIV3FLifEGoKCCxYnSonckwAenp0wv8ZRmd3vVq0SGrVCYVf/KRD8o6nr+uYzHs4sajYE8/I7HRMv0qZWto1ckJWpgTCioNem97SV/PDatOoyjnW1yCvSZEeoFr9sZjMeT/AMkaYVPR6La2ZQ47Vq06TMFDWOk7ElrCfSYPp9MWMrl10jzEJYQSVIF4E7nYExjMZiNv7Q/mUj+5U8zeRSKTqGBGYoWYzYVlAAv6jFXjCvU+y0KYGoebc2A5wD9AJx5jMW4CeyD+n/UncVmP+IZ4bwgUqZUAMWIFRj85B/IAAQvqceGkSzMQot2mDBJ9N72GMxmPPstsylRqDOLeHzmKztRdOZQSCGkMgAEWgzp6m04WeG8CrZh20pN4N1EHqLnv2GMxmLseZlxxRG41ZPwO4A8xlS1wg1MfqYA/PBfhXC8um1MsbktUhjaJMbD2AxmMxC/UZH9mEBcLDNK/ePYR/riQ5sLZvy6WneceYzCQLO4dCpW4h5NZSlVQ6ncET1ifQ+oxz/j/AIO8hKlbKViKcS9N9UgXFmETubW9ZxmMxf0uR8bhQdGTZsSsLMIcB8N0qCJm81FWpUhlAUaVlZHLABMDtH54al42p1AIzaQewmL2nbGYzG53bIx5GHixqq6ntTMObCnYA6hqG42HqDijmPD1KoTNCmCTbSSpsN+WOsYzGYnBI9RtAwafB+XMsrVVI6BgQLDuvbEZ8FEaYqz7oLfg2MxmGr1GS6ud21lE+A64a1WnB6HX+kb+s4u8N8LU6Lhqjl6gbUFFlJEFZtcbbntj3GYZlz5CtXFoguGUqSmoKKaweYG9gLwAfwPQ2xHkAjAmWb+a43O1+89OuMxmIQupRU0rGDv0vik6KpNRQAzXa1zGxnvFsZjMEorU2hcrZcaK8ajprGVXsV+ITO0R+eC7VdINpOkkD96BPsLd8ZjMPbGGIv8AIHoQHVIrZdc3TsaTFwG/gN1t+E4uHPr52WqAtoqApAjdiDBB6SCZnp0tOYzFIxDY+rEQxk+a+zVKj64puh0tNLVqIvqkN1BHrjzGYzGBaHuYZ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46" name="AutoShape 2" descr="data:image/jpeg;base64,/9j/4AAQSkZJRgABAQAAAQABAAD/2wCEAAkGBhQSERQUEhQUFBQUFRwWFxcXGBcVFxcXFRQXFxcXGBcYHCYeFxojGhcUHy8gJCcpLCwsFR4xNTAqNSYrLCkBCQoKDgwOFw8PGiwkHCQpLCwsLCwsLCwsLCwsLCwsLCwsLCwsLCwsLCwsLCksLCwsLCwsLCwsLCwsLCwsLCwsLP/AABEIALgBEgMBIgACEQEDEQH/xAAcAAACAwEBAQEAAAAAAAAAAAABAgADBAcFBgj/xABDEAABAwIDBAgBCQUIAwEAAAABAAIRAyESMUEEUWFxBQYTIoGRofCxBxQyQlKSwdHxYnJzsuEVIyQzQ4Ki01OT0jT/xAAaAQEBAQADAQAAAAAAAAAAAAAAAQIDBAUG/8QAJxEBAAIBAwMDBQEBAAAAAAAAAAERAgMSIQQTMTJBcQUUIlFhkYH/2gAMAwEAAhEDEQA/AKMKjW+KswoYV9E6RQEYTBqOFAsI4UwCMIEFP3xU5qzClwIiNCcJWNVoatQEhNCbCiGpaFATAIwmDUsLCkJ8KkJYWFAE4ajhVtFZCkJ8KmBS1VFqACtLUA3eqEUwqzCgUsJhSlpVsIQoquEpCtwoFqlioBQhWOagWqqrAUhWYVMKIqXwPTBmvV/fPoV0CFzzpT/Oqfvu/mK8z6jP4Yx/XodD6pZVEJUXivUp0wtRwp8KmFfUvnC4VMKcNRDFQoaoArA1HCiEwIBiuDVMCgpw6qwNT9miGrVhMKmFWhqYMRFThATYVZhUASwmFENT4UcKBMKmFWYVMKWK8KEK0hDCgqwoYFcQhCWqrD6JsKctUwoiotUwK0tQLFFUlqGFXEIEIqksULFYWqQqKoQIVuFDCliohc36X/zqmn947P8AeK6XhXOOnhG01f3yvN+oeiPl3+i9U/DDKCii8Wnq8uq4UMKtAUDPVfU2+bIGohqcNTBqWisMRLffvxVkJsKlhA1MGJwxENVsV4UYVgaoWq2EDUQFZCOFLFYujCsDUYUtFcI4U4CbClqqwqQrcKgYlirCphVhCOFLKU4UIVwCmBW1UgI4VZhUIS0VFqmFWwphUtaUlqBaroSYEsVYVC1WhiGFVVRahhVpYgWpaKS1c06wn/FVv3yuoFq5f1hP+KrfxD8V5/1Cfwj5d7ovXPw85RRReM9Xh18tUDFZCgC+mt84QBMGpoTtallKwxNhTwjhUsokJsKYBNCWUQNUhOAjCtqSEQ1PhTQgrhQcvFWYUcKlpRMKEK3CiGpaq8KOFWBqmFLFWFQBW4VMKCrCphVuFCFVV4UMKthDCpaUpc1AD3ZX4UMKWqktQwq4hLhSxVhUwqzChhVsVFqBCtwoEJYqLVyzrEP8VW/iO+K6qWrlHT752mt/Ed/MV5/XT+MO70fqn4efCKCi8p6jscTI/ROAiAq8bscYe7H0p13R5L6C3z9LITBQBOArZSBqICICaFLKKAjCbCobAlLKCFAEWjcmAVsooamARhMAllFDUQ1NCICWUWEcKMJoUtaJCOFNhRhLKIGoQnhKbJZQQhCeFIVsokIQrMKEJZRIQITlAhSyiQlhWEJSLpa0QhLCsIQIVsohCWFZCBCWUqIXH+lv8+r/ABH/AM5XYiFxvpR399V/iO/mK6HW+Idzo/VLKogovNei7XCMIBMvct4dCnaEicJaUaEQgiCpa0IKMIIhWykCYBAIyrZQhELB0xt/ZUKjg4NcGHDMfSi1jmZhef1Y6cD6BdWrMx4yO85rTAAi1o19hdfW6nHSq3Np6M5xw+gRAWD+2aAua1L77fzSnrJsw/1qfnPwVw6jDON3j5Zy0ssZp6MJgvBodc6DqmCSB9swGWm0nw815HS/Xl3aOpUm2D8PaNOIubaCyMjOt0nXwiLtY0cpmqfWnpBorCkZlzMQNsJM5E6GAStS+R6D60k16j9vHZF7IY403NaCySRcEy6bxqV5XT3Xpz+0pU8IZPdqNLg6AZBmbTG7VcGHVR+Uz/z/AByToTcRDoLXS0OEEOEggggjQyF891l2vBX2Ydpg7xc4TEiWgTw+lfmvI6K6+sFKK2MOaTAY1gpxgOFuWId7MjQDivGr9Ou2qtSLgMTGOBIgA9/EDHKB4LM9Vuw58txoTjn/AB1GEIWbpHpJlCnjqGBIHG/DVXM2lpIAcCSCQJuQLExwNl390eHVo5QSV9pawS5zW3AuQMzbzVk5cU3JRSFCExCVxSyioIVKgaLmOPH38FkNBlY0qpxdwlzLlouC241tvTctNaBKrdtjcYZIxEYonSQJ87eBVhCbigKrq1A0EkwAJJOgAkleF051zpbOcI77pIcAfoxIg8Zi3FfM9Y+vnatNOiC1pjvEd4kEO5AWjiuLPXxx93Jjo5Zez7TpDpunR+kbxMAjQtEHddzR48FyLa6k1Hne4nzJKSrtb3TicTJJuZ+kcRPiUq8/W1u5Tv6Oj2wlRMouBz8uynaP2XeSdlafqu8lvJdud90fmldi4/d/quX7vN0exiy4j9h3knGL7DvRaW1CNT92PxVraoOfqD+Cfd5nYxZG0nTOB1+I/NM1rvsHzb+a2DCdQPvJuxH2h5lSerzOxixYH/YPm380If8AY/5N/NbTspOoPip8wn9VPu817GLFL/sHzCdrHn6nm4LQ7ord8UWbA8cfFX7zNexi5n0v1Z2qpWqPFFwDnuIuwWJ5rMOq21Ef5R+82T6rq/zB25aNn2KD3gLrrZal8ueLjhyJvVHbD/oO82f/AEqdo6ubUz6VCp4AH0BXavmjRkQPJWBuhLTwICxOr/F5cANWDBkEaGR6K2m6TZdr2/orZqoIqspkZX/Ax8F8y/5Ptkmab6zZ0s4erVe5Ery9PZeqzNp6O2Q1O/3pdiJM4y4Akgh0jKxFnFUVvk12QfUHnV/7E1Lq7tDGBlPba7WNybNh5EJD0DtZP/7HH78/zrcauNOLZN+VNX5OtlExT9av/YlpdQNkY7E/usH0jieAG75x20vwW8dWah+ntNZ0ftEfElXu6vS0tdUrPaRBDqj4I3EAp3sV2ZftyLrTtNF1Zw2btOzaSAXOLsQDjDgCSRIOS87Z+l61OcFR7cVyQ4gmJ1niV2ZnUbZR/o0/ET8Vop9U9mGVGl9xv5J3obiOKcLq7W9xlznOO8mdSdeJPmvT2Dpvamva9r6riJ+07PO1812tnQ1IZMYOTWj8FeNlaAp36WYv2crr9YOkKpY5lGoMBm1N2Ene4HNZ6o6TqFksrSxxIJEXMb7Wj1XXewbuQLGjQJPVZSzGnEe0OO7V0D0jVdieyo4zN3Nz5TZati2HpKkI7J5hrmtkt7uIRI72f5ldZwhCFmOpy8tbL4cbHVvpHtG1Oxql7TINjEGc53/FepSo9L4CwMff6xwYhOgcTIXTyg4wrHU5R4Nl+YcYf1B24mTRJJNzjZ8cSZvyd7b/AOIffp//AEuyYlW+qBcmAMzkAOfBY77VS5CPk423/wAbf/ZT/NfO16BY5zTm0kHmDBXVemvlEoUThpzWcDm0wwf7ov4DxXLNprY3udlicXR+8ZXLhMz5ghWooouSld5+a8T5o/NjvPmVaafP3uRFJdTc46IKLtHHzKcB32k4pBP2Y3KbilQDtXegRAP2h90K0UxuHknaxTetKg47x5BWBx3jyThvxTKb1ouMohx9hMg8mDAk7pifFNxRgTv+CV1CcyfNPCICzulaVjZgiNlaJsL/ABy/JO1MNJU3FEbszdwVjaQ0ARJRnxU3LQYUIRFiiDIzUuVKVn2zaBSpvqOyY0udGYDQT+C0E5clVtFJj2lr2tc05gjEDplCsSPM6J6xU9oc5rMYLRJDgBImLQTN16vZys9HYaLDLKbGne1oGs5gLQK40VnzwG7JRtFK7aRvyVbttG9SpLXGiqajOCp/tIb/AA1nOPJVO6S9U2SbjvqNEzi+663GwXkHp1rQcbawgmSabiIGsjRei7pG2SzVttabFgIdnMYY1B3nhGma1Gn+03PId1sL3DsKfaMP1i4Ny3NifPdkvI609N7ZDeyaGt1LCXOJ3HUAcF9Ua1OLNbHgAsVSgw5+FzOeS5Mcanwk5PgzT2moGucHh0i7nkOJvPdJvzWDpfa6jG9mXVBi+kC6Q4CItz+C6V2LALDw8eK+B6+kdsxoERTndm535Lmx5nwkS+XJUCBUlczQqIKKpT9CYt+qI8kcEXg7xPoQN3FBzDlaNYjw4LobWbMHj3/ROH81nx/s7r2A4xcnjCtiDxG/OPNNi2sc7ipiHvNUvytPHlO85IuPv2FNpaw1Ee19+/HyVTXnd79/FKalwIN76n9MvVXYWv7VTtuXvcqmPFtOGVtLFMAL34ZrWwtcKvj74I9tf+iztAjhwsPfFM5+8i/AAeQCbYLWipPD35IOr25qjON/Dcl7MbtZzvxUqEto7YjT+noga9/0jKCPUeSzFzspMbh+SBrnI2nmOXqrtgtrNf3+CrdtBJjdf34leR0lXrxOz9kc7VA4TxBBAlfG9I9c9pY8CrSa1zDpjbrpBuItqFqNOy3Rn17aZ+HHmo7aj7HvP8lzlvynVYP91Tvxf+JtkMlmf8o9f7FORr3p9CN632pHSnbQQ6JGVhr43ymMvVZ6vSobixZCIOckzYRrNlzc/KFX3U7TmHa/7lnd192j9jP7M/EmVrtHLqDqziO6eJncLWH4c1mrbaQYINyZuCZItFyN+9cyf152o5PA5Nb5XCz1Ot20Ek9pEmTDWCTESbXsAPBXtwVLptXbj4CRI4G4JMwsVXpoTEgQJNwcpmQcslzOr05WdM1al8+8fwKyOrk2JJG4lWNODbLo3SHWxrXEA03Xc13eBytbQg3v7OGp1wbE42ieZE8gP0+PwkqYlqMYXa+y2jrs0DuguJtItnMm+Z3cysdTru8RhaLD63A5wIvyXzChKtQu2HtbR1w2h1g/D+6BPn+K8qrtJeZcS4nUmSqkFaWjSgEJUQNCiCiLT9Cznc3Mm+uVpyslL8yZy55ApGVPTjMyZPvglq1g0EudA8bWF+A/FdVwrnUpm/4FOIzOfOPd1mbtYdkcQI+kDaOYsM/RWh8zIgaEQSeYhOA7uFj5jlG6yJpZWy471Dwn0trGSAdhsSN4n1zUUG0wCdN6EfH3dMHn3zzS9kAIsB6Xz4JArc+Jtw4cgl+cAG+f6eisFMeMZ3JgfqU/ZiNPHX0utUM/zqZsIneI4aq3HA7wtw9LXAy1Qc0N+qYPCNDGfioyqTo4btBM6wkwWdrxBLRrvA5mct6TDGYIB4XndCfFcCOOp8fhZUOrEmRaOGlstyzRaxxIyECMrD1VTo1g6z+vP4JnvxcTp5xInx1WTsu9Jc/hDo3CIyGisQNjnwBv0t8Zi8arPtNNrhFYNLReHAOF+cj9VQ/uuxlxiJm+ckxle3x8s+0VpFnE7w6LAyTA3W14LkiGXm7R1a2ZxkU2idGl4yB0nX8F4+29UqYkse5n/IfmvoqtxuJ3AG2Wd7xwVDi6BERcEa3vbhdaiZHw21dVqo+g5tQHdY57ivK2no+owkOaRFsjHgdV0ltQi8CfDQ8PZhZ3Uy4XsdAOOYHG3qFu13ObFiWF99tvRjKghwBLRq6HDlPJeHtfVY3LHAjjymJGqNRk+dhBepV6v1RoN+YWd/RVUCcDoynO/gjVwxwpCtfRcM2uHMEKtFBBMoqFhGEIRRQURQRBlBSFEad6DjBgX8J1jcURUkaTGvnw9yvMpbYcpFue7O/u6NTbHi4MkmxjP4eWS67hp6D2AkTpYG3w3qxj43mNdD75LBS6Smx5STfjbmCtDNpJymCBnfwyUKbmuGWpnXXP2ApTAAgREQBkPRYKNQEANbOHdOp04XGe9WfOnaYQYmOExe0aDdopQ1OeB9a34bp9lLVfBsCSd08bTzWEy4nRxgAtgOg6zYxefHJQvcLA4iftCQbfskEZ6FWhrp1pMxcaRu3ECUXbSIEzNiLE5ga2nTLcvNraSCDnikgaaYs87hK1pmc5zuSReCMzfLyG9b2pb1KW2smMTQ46E3z3HLXzU+cCRxNpyM8cty8/sDEg4S3KMojKdU9NgIH0jh1vc7p8CpQ9AvbnIvY3g8I8tNyoqtAMFxGVr30jOTkRzWUUxhjO9sXeJEcbQYmOC0NOLUG9jBH0v036+YMKoIkWGhNuFxnfLwVdelBEgwTADspjQxc33aJOxyg4Z172fmMPmg5kDf8AjJ4mMifNVFNSoHS2SyPrAutllv581XTcAQJxXM2kuBveMjbchW2SnEmIcQZm2oAk31Pnkqa2zgAEXtJ7xiNIvulWBVtO2wHYZGX2Txvra1rc1jO0izozEAENnODpNwPSy2No4pmMOQBvcjQ8p8ws52Uk2PLDYC8m8kTA9dMlqBmdtpkRx0kAmMwMvXJUvrOm4E5kgznEa55HRado2Ik4uJynLDYEHIa/oqq+y4SJIAgZgu4YoOc5+i0jJ25z1JsLxkRH670na961pO4knPja61s2QOIAdJBzxOzkzFsPhOqy1KQIhum7OS76wJiMhI4qKqrF4MOIB8Rz57ildSP1jnll5393XoVdlDacOu4Ow4pkEOF2kXyM5R42WPBEEA4TYkTEWN+dj4bkAcCWj6IF94bkAYbpPDUrIKbCDiDXH90HyWyrWMktEOItFyd+eQndvCVhGGASTwEDmdSb2VHlu6Jone0m+Z97ljrdCD6jx4/mve2loJbedZkkfAXtxzVLwbnCD3czJiSMtJi2ueirUTL5yp0XUH1Z5X9M1mdSIzBHNfTSWjlZ0xAtpbkhVc7D9EETryKLul8vCgX0VTYg83bGU2vfj5LPU6FaTZ0f8hzRYyeKovT/ALFd9oeqiLudYFAbm+zu81W+iYMQLgZSREaZZKKLhxi3HJaVOwIgQLGCDe31uXrxV4cRlcRkM5teD435IqKyLnQSM5jFfXeCb2urHsEDKIBBz10kROd+KiizPEhW0iRrMZmwB5xab6IsaQIIj3bIcPiootUh3kmxkRrYT6TGemhQbREzE5mfKY1H9FFE96U9RoBjOb2IEHWx4wUPm8XaG3zk794yzJUUT+BPmgN4vOt5ztIKFGoJw4SIN+66D/uLYieMKKLMgtZmMAAgEEawdREDKfJGr0cHNj6UmRnIgyBYiRCCil+60SjsgpgtEgWOZdkBYgknQ5WsqatIEXs0WOTQG6mROkqKKx+0Y2VahmWWcL3icORLjF8tJuck76fegiYabGIGVgI7+6bfBFRaFT5kYSXOsRqQOd4yN1QS3O+K9nNkW7ocRrnN96iitjHtOzOH1A763dbck6HFbcd9zmq3URiBiN0DLmdPFRRWJtFIpul3eDYkmMRyFgJ1kFVvpmZJ+k2YwkFskxwJ/NRRUsKtLCGzNxpAG82Izyy4Kh5MyDnlN4vuym6iiKrp3dfIRIAF2i2TjOX4IPfhPdJI4jSZtcjObyootDN2+GxsPHEPPNGvVwyDEg/SB05cgoorAk3afq2sLf7QXZkDmLpHS6bACTbU2ztn/UKKIEFLgPvQooosj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60" name="AutoShape 16" descr="data:image/jpeg;base64,/9j/4AAQSkZJRgABAQAAAQABAAD/2wCEAAkGBhQREBUUExQTFBQWFxgYFxcWFxQZHhseHhwgFh0ZGR0YHiYiGhwjHRYXIC8iJigpLSwsFx8xNzAqNScrLCkBCQoKDgwOGg8PGi0kHSQsLjEuLyowLzAtLDQtLCwqLC0pLC8sLywpLCk1LSwsKiwsLCwsLCwqLCkpLCwsNSwpLP/AABEIAEgBRgMBIgACEQEDEQH/xAAcAAACAwEBAQEAAAAAAAAAAAAABQQGBwMCAQj/xABMEAACAQMBBAQICQkGBQUAAAABAgMABBEFBhIhMRNBUZEHFCIjYXGBoRcyQlJTVGKS0RUzcoKTlKKx0ggWQ1XB0yRzo7LwGGODwsP/xAAaAQACAwEBAAAAAAAAAAAAAAAAAwEEBQIG/8QAMhEAAQMCBAMGBgIDAQAAAAAAAQACAwQRBRIhMRNBURRxkbHB0QYiYYGh4RYyQlLwFf/aAAwDAQACEQMRAD8A3Giig0ISLaXa6KyC7+XduSLjOPnHPIfzpD8LMX0Even41XL5Vu9ZZW4qZt0/opwI/hIpHLtt5R3LSy3cndzE+cZ4Z8vnjFKlmbF/ZaFDh09cXCEbb3Nt1f8A4WYvoJe9Pxo+FmL6CXvT8az7++5+qWP7J/8Aco/vufqlj+yf/cpPbIlpfxqu6DxWg/CzF9BL3p+NHwsxfQS96fjWff33P1Sx/ZP/ALlTdE2lNxcxQm0ssSSIpxE+cE+UR5zmBnuqRVxk2C4k+Hq2Npe4CwF91qeze1sV6DuZR15o2M47RjmP5U8rCrfWPFrqSSDAwZVjzx3QSQD6cCmlp+UJEVxcOqtxXfnVCRnGQGYHGRzq0sEAnZbDRWRPBqIBIuC2AThLhGOAMnADZPAVZvB3tY9zvQSnedF3g55kZxg9pGRxoQQRurvRSvX9oorOPflPE8FUc2PYPx6qzW72vvb6Tch31B5JDnOPtNz9vAUKFruaM1is2isD5+7t4261effYesLvEV8h0RmP/D3VvK3Usc2459QfdJrnM29rp3Aly5spt1sbLbKKxyLbS9tQ8Ls29jHnQSyHtBPE8O3I666Wyai6K/jDKGGV37hFJHUcM2cHHurpKAvstforJPFtQ+tD96j/AKqPFtQ+tD96j/qqLhTkd0Wt0Vkni2ofWh+9R/1Vy/L97YzI0sjSAgkAyB1YZwQCCRkHuqVBaRuFsFGayfVvCJc3L7luDEDwAQbzt7er1AUvudFnzm5uI4SeOJ5xvfdyT7qgkDdS1rnGzRcrZ819rEV0hT+bvrRm6h0rJ3FwBUtNYv8AT2XfZ908g5Lo36LZPuNAcDsV0+J8f92kd4stjoqnS+ESI2LToPOKQpjJ+Kx5H0rwJz6Kp9pdahcAyrOyqWIy0qxjPMhQxHLIqUsC62Gisk8W1LquCx57q3CMTjjwAbjUPT9UvrrIjnkwijeYyBABnA3iSBkk+uhTYrZ6KyTxbUPrQ/eo/wCqjxbUPrQ/eo/6qi6nI7otbozWRyPqsI3t6cqOOVIlHt3d6mezvhPbfCXeN0nHSKMY/SA4Y9I7jUrlaTRSXaLamKziDsQxYebUEZb056l486zmXaK/v3IiMgHzYsqAPtNw7yaELYM0ZrE5dGIPnry2RhzDTl2HrCZwa+w6K5P/AA93byN1LHPuufUG3Sa5zt2uncCXLmym3WxW10VkNlthe2Mm5PvsBzSbOcfZbn7eIrTdD12K7iEkR9DKeansP/nGuklMaKKKEIrnPMEUs3AKCT6gMmulVvwjal4vpV3J/wC0yj1v5v8A+1CFkuyupl5bq4JwUt55M/afyB/FIKrW9U3ZSXd0u9l+kkggU+0ysO5UpbvVl1pu4Be7+GG5IHv6nyH7T3TdnxLAZ3nhgjEnRAyb/Ft3fwN1T1V1/IEH+YWf/X/orvd6FLc6ZaRwPbgiSeWQSTRIckhE4Mc/FVu8Ul+Dq7+ks/3qH8abHTRlgJ3WfWY5Wsne2M/KCQNBy+yZ/kCD/MLP/r/0VO0VLaymFwb23kMSuyogm3mfcIUDKAcyKr3wdXf0ln+9Q/jSLaDSZ7F1WYL5a7yMjo6sMlchlJHAginNpogbgKhNjddIwse7Qix0HNWfZm18auFjLbqAF5X+aijLsfZ7yKNotY8ZuGkA3UGEiX5sa8FXu4n0k17hHiWnKh4XF4BI/akA+InoLnLH0AeipGw+znjszhviJGxPpYqQij073lfqGq9U4yOEbVrYHEykhdWzfbu/Z0UfZK+EV9bucYEqg+pjuH3MaY6Fr66ZqcnSZKxmaMgczjO73lV9WaqXSVJ8Jc2L/pQMC4ihnHrdBvfxBh7KmiOhauPihgL45RzBHhr6lWOG9k1S4knnfo4YxvSPx3Y0zwRB1sTwA5k8aj6rtWzL0NuDBbj5Cnyn+1Kw4sT2ch2Vz19vFYIbFeBRRLcH50zjOD/y1IX15qNoNtFuy3NwCbe3UM6g4MjMcJED1bxzk9gNRPI6R/DYu8KpIKSn7bUi53A6Dl9zyXGy0uaYHooZZAOfRxu+Pug1xuYGjYpIrIw5q6lSPWDxFLdX8Id1cN+daKMfEihJjRB1BVUjvPE040Pa9LuFre+nCsmGt7iQMxXB8uNioLFSuSB2r6ah1DZuh1TYfinNKBIyzPyPdP8ARr83yeKTNmUA+KytzBAz0LE80bHDPI+vFG2mnTNdlVilZY44o1IjcjyYxnBA4+UWpC+2tnZsDaRG5mUgie4yqKRxDRxKeo4ILkmkJ8IF6ST41cDJJ4SMBxOeQNOEDnx5HlZj8Ugp601FKzQi2ugv1Cc3NpJHjpI3TPLfRlz6sgZrnDGXYKqlmPIKMk9fADnTrajUJGtrBJXd3Ft0rFyScyuWwSfsqtc9kbjomuJ84MFrO6nsYr0afxPVAwDi5AV6xmKOND2pzQDYm3l4qH+Rp/oJv2Un4VY9Q0ySR7OzTCGO1EkpbgI99mkdn7MDd7xWe/3/AL363cftX/GrbdXLW9hGrMzXF6BPOzElujziKMk8cHBc+z0VebE2nBfe68rNXzYy9lPlDdb6d3opV/tOsKmGxyicnnxiWXtOf8NOxRx7aSWtnLOx6OOSVuZ3Edz6zugmuuz2mrPKelYpBEjSzOOYReJx9onCj0nrpTrXhGmlO5CxtrdeCQxEqAO1yOLsetiaQyJ9QczzotaoxCnwdogp2Au5/s8ymF5YSwkCWKSInkJEdM+reAqfoe0jQZjcdLbt+chbkftJ8xx1Ee2l+w+18ktxHaXDvNb3DCJkdi26z+SsiFs7rKxByOrNR7uIxyOh5ozKfWDj/SuJYTAQ5pVqhxKPFY3xTsGn/XHQpptHbeKzbqtvRSKskT/ORuKk+kcQfSDU7aWXdtbCPr6Bpj/8rkj3JSvaWbpNLs2+VHcTW4PoYLMO4sambcSYvGjB4QpFCPRuRqGH3t6rVQ/NCD1ssDB6bhYk5p/wzew8132KcJNLN9Bbzyj17hQd5evlvNu6TIc/nrlE9kaFz72SoFvc9Fpd9LxBcwQL+s5kb3R++umoPuaZp8fW6zTt+u+6p+6lLYMlMfqrlQ7j400cm2/AzeaVg19Pq91ONiJAt0Zjyt4Z5z+pG2PewpAnhW1Ac7p27QwRgfWGBBpMNLxG5r2WliWPdjm4QZm0vvb0KmWl+8Lb0TtG3ajFT7qssN7+UY3VwovEUujqAvTqo3mRwOHSAZIYc8HPLNKL66S7so71Y0ik6VoZ1jG6rMFDrIq/JJGQQOGRXDZa7KX1sw6po/aCwUj2gke2hmeCTLfRRUdnxWiMwbZ1jY8wRyv0UvZ6LxpyZZCsECb8j5zuoOSqD1sTgDtNfdZ2oeYdHGOhth8WFDgdmZD/AIjHrJrtdwi3sbtUPx9ReJv0YhvgerLg/qikFlOqyo0i7yBlLryyoIJHtGRTquR2bINln/D9JEIjUvbmdrb6W6fUplY7OXMyb8UEzp1MqHB9R6/Zmod3avE25Ijow+S6lT3MKd6/ZPfTNLDqcG6T5uKZ5LcxjqRQRu8OXA+2ulvBfxRGO+gkvLTBxJC0c7wnHB42ViQOHFWwCM1z2NpHyu1XY+JJ45LTxWb97jx3/C86BrzyFbWZHuYWOFQAtJGT8qE8wRz3eRA6qY7H3D2utC2STeXpHicrycAE8R2ggeo1TdU8IIjVoLBGt4z5LysfPy/pMPiD7C1pHgr8GMkDLeXfCTGYowwO7kfHcjgTg8ACRx7rkEbmNs43XnMUqoaqbPCzKPP625LV6KKKestFZl/aC1Do9JCdcsyL7ADIf+0VptYT/aT1LL2kAPJZJCPWQi/9r99CFXLYdDolonXPPPOf1QsK+7PdSnfpxtSOjSygGfNWcOR9qTMx9vnB3VA0XTmnuIo8HDyIh9TMAfcTWXMM0hXu8MeIKNpP1Kj59FGaZ7Q+EgRXc8cNjphiSV0QtaqSQrFQSQwzypd8Kj/UNK/dF/qpnZD1VP8AkTP9D4rzn/zFWfU9ES41C2jmBFtY2UMlwfQQZin6TtJuCq38Kb/UNK/dF/qp/tHq0kMQil3TdXJW5vOAGDjzMGOoRp5RHaw9NMZHwAXFUqms/wDTeyJrSADcpTrOsNczvM/Auc4HJRyCj0AAD2VY7bV/EbvS7IcJGuIp7rjxDSebjjPZuo+8R2vVOj1VlII3Rgg/FBHDjxGOI9FO38I94zbxaEtnO8be2Jz253M5pUJa1xc7daGIRS1ETYYrBo+vTbkoepWTJPKgU+RI68vmsR/pTm40oXT6IzDPnmtpB6I5RKoPrSRqqt5qjyyNI7ZZ2LMeAyScngOAqz7LaoFtekY8LO+tLk/oOTBIfYNzvFTT6P70vFi6SlGbdtvZQNckaa6mkJXy5XbiR84492K57WSdFo0CAjz91K7EdYiRUA9hcn21F2ktDBeTxH5Erj2ZJB9oIPtqXFZflHTxaIyi5hlaWBXYKJFdQHjUtgBwVDAE8cmphAElyjEnukowGbC3gs6zX3Jqz2vgy1F2w1tJCo+NJP5pFHaXfAx6sn0Gn5XTbdBbdALtQD01yGaNy564D1IvUGBDcSauucG7rzEMEkxswXWcb1e4lLMAOJJAHt4VZtqNkY4IFuraYy2zyGLEiFJEcLv7rjircPlKSKj+D3T+n1S0TGR06Mw+yh6Rv4UNSDdKc0tNjurrtqyC9kj3jiERwjhn82ixnHtBPtqHPMsWj3rqSTK9vACeHWZmx+zXvpPquodNPLLz6SR3+8xP+tSdq36PR7OP6ae4nPqQLAv8m99UYheUuXqq+Th0LYr9B6+ipNrGXdV+cwHecVqG20qG/nXJAjYRKMcljURgD2LWW28xR1Yc1II9hzWibeDF/M4+JMVnQ9qyqJAR94j1g06pF2rPwR4bOTzt6hfb6URaLdMhyZp4IScfJAaUj2kJ3Vm+9Wh6Si3dpPYs6xySNHLbs5AUyIGUxsT8XfVyATwyBSIeDPUt/d8SuM5xkphfXvnycenOK7gtkFlVxTN2lznc/ZHg2sjLqtr81JVlc9QWLzrE9gwnvp3ezLLK8m/8d2bl84k/610htY9Lt5IlkSW8nXcmaM7yQx8zErDg7sRhiOAHAdtQtD0trqdYlIXOS7nkiDizseoKAT7uukVBzkNC1sIaaaN0z9L+QVlWyDDR7bn0929w4+wGWLPHqKRsR6qUaxP09zNLvp5yR26+tieypmi64txq89zFkQWVnMLcHqWOMwx+1mkLetqqvSVE7bNa1dYTKXyyznmf37J3tcxi0e2jzxnuZpeHWI1WEevyi3eaZ7YwMs0cIAxb29vCOI6ow54dXlOw9lQdobLpr3SLLqEVuHHY08hlc/dZTUPabUumvbiQcnmkI49W8ce4V1MLRBqVh0hfWyTd/wCSmNsxh03UZTwJiigX09JICw+4jVme9WmjQprrR+jg6Nne733DzQRkLHHur+cdebSPy7KTWfg6ER37+5ggjHEpFIk8z+hFiJUZ+czADNNhAawLNxFz56pxAvy8EysEMOhwK3A3FzLMo+wiiIH2sW7q77EwdJqFuOpZBI36MfnWz7EPfUDWdpDNICiiOFFWOGIYISNfij0niST1kmmumJMllLJHGXubsNbWqIvlFT+flGPkqo3M9rHsqsW8SW622ymioCw7kHxPslOzu1cUrXVtdOY4rmYzRzEEiKXJwWA+Qytuns4Hqqfe7I3UY3hE0sfVLD51CO0Mmceo4PopfDslaWXG9kNxP9WtnAVP+bMMjP2Uz669ybLXURM+jzTywnjuxOVni+zLGhycfPUEH0VYkjZKd9VlUdbVUUdw35D19FEfKnBBB7CCP510tNQkiYNG7xsOtCVPeKa6PrG0EjbnRzTKODeNQIyD9N5l8keneFeNr4YjcnxcRlQqB+h/NmTHnDEOpN7l1cDjhVWSn4eoK3aTFxVksey2neF52iiXUbKa5ZVW8td1pHVQvTRM24WcDh0iMR5Q5g8a0v8As/avJNpjJISwhlZEJ6lKhgvqBJx6DjqrMrdzBpV/K2R0vRW0eRzJYSv3In8QrQ/7OcBGnTMeTXDY9iLn+dXYSSwXXmMRZGyocI9lrFFFFNVBFfmrwyubvXxApyQIIF9bcf5yV+la/NWo3ESbWs87hI0u94sx4DdGVyeobwUZ6qELjtxq+9qNzuYAWQxrw5BPNgerya+7CXR8eSVySsCSzt6o42f+YFc7jY+V3Z2udP3mJY/8Zb8ycn5Xaa6CyGn2l48lxatJLbmCJYZ45WJd13zhCcAIG4ntqo1hL7kL0UlVG2nLGkXtb0WcSSFiSeJPEn015p3ouxd5eRmS2t5JUDbpZQMbwAJHE88MO+mHwV6p9Sn7h+NW151evB5pqGWS7mUNBZqJCp/xJCcQxfrOMn0Ia5399JNK8shLO7FmPHiScmm2hbJa7ZMzW0F1EXADboXBxxGQSQcccdmTTnf2n7Lz7sX4Ut7M6u0tV2e5Dbkpbql/BpkUET2sNzcyJ003TGUdGHwY4wEdeO4N45+eKW/CBD/lll965/3a83vg51eaRpJbW5eRzlmbBJPaSTXD4LNU+pT9w/Gugxo5JLqiVzicx8U12tgjzbywxrElxaxS7ibxCsSyMBvEn4yHrr1shH0vjVuR+ftJ1X9NAJ0/ijFStJ0vaO1iEUMd2ka53VAQgZ4nG9nAzXa7t9ppUZHW8KsCGAEYyDwIyuDxFL4QDswVo17nQ8JwvpvdQ7KddWhRQwXUYUEe4xA8ZRRhShPDplHAqfjAAjjwqv3du8TlJFaNxzVwVI9hrqPBbqn1KfuH41abO32iRAjW8s6DktxFFMB6jJk++h8QcbqafEHxNyEXCqD3TsApZiByBJPcDT2z2Y6NBPfubW35jeHnZfswxniSfnHCinG5r6/mbBLY/OgtLaNu/BI9lVjUPB7rM8hkmtrqVzzZzvE+0tUCEc0yTE3kWjFkr2r2pN4yKidDbQgrBCDndB5sx+VIx4s3X7KZeDEblxcT9dvZ3DqexmXok/ikFcfgs1T6lP3D8anaPsPrVpJ0tvbXUT4I3lwOB5g8cEcBwNOWWDrcpTx9NT/CTJuvaQfQWcIYfakzOx9eJF7qs2/tP2Xn3Yvwqtah4PNYuJWlmtbmSRzlmbBJ99LZHkVyqrDUAC1rKmir7oF/HqFrHaSukd1ACts7nCyoTveLs3yWDZKE8PKI4Us+CvVPqU/cPxo+CzVPqU/cPxphAIsVVjkdG4ObuEalp0tu5jmjeJx8lwQfZnmPSK5G9fd3d9t3s3jju5VadM0/aKCMRiC4kiHARzJHMoHYBJnA9AxUvo9dHGPTYIm+fHZWwbPbkg8ar8DoVqjFLj5m6qvaRsxPcLvhRHCPjTyno4lHaXbn6lyfRXLaHaeGGBrOxJZHx4xckbrTY47iDmkIPVzbrqVreyWu3jZuYbuXHIMRgfoqDur7BSz4LNU+pT9w/GmsjDVTqK2SfQ6Dopexw3NN1CXjlzb26/rOZW90XvqBbW7SOqAElmCj1k4/1pzoWyuvWRY20F1Fv43goXBxyyDkZGTx58TTdjtORjF57FiHvA4VD48xuuqatMDC0BfbWYNtLczAZSzSdh6reAwr7wpqlEn00303YnW7efp4re6SXjlxjJ3uecnys9eedPt/afsvPuxfhUvjzrmlqzT3sL3VJwez3VNstFuJjiKCaQn5kbn3gYq07+0/Zefdi/Cl+oaNtHOCsq6gyngV3yFPrVWAPdS+AOqtnFXcmry2hQWQ39RkAYcRaQsrTOeyQqSsK9pJ3ufDNKoPCPL4/wCMuimLozAbdSVQQEbpiTHFeHHPzuJrifBZqn1KfuH40fBZqn1KfuH401rA3ZZ81TJMbuKb6hszvobixY3Vt17o85F9iZBxUj5wG6eeaQxXDK2VYqw61JBHdypjp3g/1m3kEkNtdROOTId094PL0VZcbQN+esUuD2z2ls5x2E4BNLMA5K9Hibw3K8XVRu9bnlAWSaaQdQeR2HsDE000zZWVk6adhaWw5zTZUH0RqfKlbsCj2inRG0K/mrJbf0wWtsh9QOMioNt4KdZ1KYNdb6dRkuZCxA7FXJb1AAD0igQjmUPxN1rRtslOr3smrXEFlYxP0EWVhVvjNni88x5AnGT1KABX6U2Q2bTT7KG2Tj0a+U3zmJ3mb2sT6hgdVLdgvB3b6TEVjy8r46SZgAzegD5K+jvJq109ZRJJuUUUUUKEVnm3vgZt9TmEyyG2l/xGVAwfsJGR5Q7esV8ooQqt/wCmhPrzfsB/uV6T+zSmRm+cjPEdAB/+nCvlFCFreg6BDZQJBAgSNR7SetmPWT20xoooQiiiihCKKKKEIooooQiiiihCKKKKEIooooQiiiihCKKKKEIooooQiiiihCKKKKEIooooQiiiihCKKKKEIooooQiiiihCKKKKEIooooQv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766" name="Picture 22" descr="http://www.stjohndivine.org/images/MonasticLif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1828800"/>
            <a:ext cx="3582163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Monasticism in the West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5029200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Monasticism as </a:t>
            </a:r>
            <a:r>
              <a:rPr lang="en-US" b="1" u="sng" dirty="0" smtClean="0"/>
              <a:t>protest</a:t>
            </a:r>
            <a:r>
              <a:rPr lang="en-US" dirty="0" smtClean="0"/>
              <a:t> &amp; </a:t>
            </a:r>
            <a:r>
              <a:rPr lang="en-US" b="1" u="sng" dirty="0" smtClean="0"/>
              <a:t>seats of learning 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“Although the origin of the monasteries is to be traced back to the patristic era, they played a critical role in the development of theology during the medieval period.”  (81)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22532" name="Picture 4" descr="http://vintage.johnnyjet.com/images/PicForNewsletter032006LincolnCathedralPicFromPr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1676400"/>
            <a:ext cx="3086100" cy="4648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Brother Sun, Sister Moon:</a:t>
            </a:r>
            <a:b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Life of St. Francis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2050" name="Picture 2" descr="http://ia.media-imdb.com/images/M/MV5BMTQ0MzA3NTkzOF5BMl5BanBnXkFtZTcwNzA1NzQyMQ@@._V1_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4200" y="1905000"/>
            <a:ext cx="2981325" cy="4202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4992"/>
    </mc:Choice>
    <mc:Fallback>
      <p:transition spd="slow" advTm="44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Dark Ages?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http://www.intriguing.com/mp/_pictures/grail/large/HolyGrail027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1676400"/>
            <a:ext cx="7620000" cy="42005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85879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 So Dark!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1230" y="1600200"/>
            <a:ext cx="7241540" cy="4525963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1736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Medieval Timeline: Significant Dates </a:t>
            </a:r>
            <a:b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451- 800 C.E</a:t>
            </a:r>
            <a:r>
              <a:rPr lang="en-US" dirty="0"/>
              <a:t>. 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09059363"/>
              </p:ext>
            </p:extLst>
          </p:nvPr>
        </p:nvGraphicFramePr>
        <p:xfrm>
          <a:off x="685800" y="1219200"/>
          <a:ext cx="83058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8553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Medieval Timeline: Significant Dates </a:t>
            </a:r>
            <a:b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800 – 1453 C.E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4560455" cy="5189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343401" y="1371599"/>
            <a:ext cx="4800600" cy="5486399"/>
            <a:chOff x="4640660" y="-1"/>
            <a:chExt cx="4084954" cy="5029199"/>
          </a:xfrm>
        </p:grpSpPr>
        <p:sp>
          <p:nvSpPr>
            <p:cNvPr id="7" name="Flowchart: Manual Operation 6"/>
            <p:cNvSpPr/>
            <p:nvPr/>
          </p:nvSpPr>
          <p:spPr>
            <a:xfrm rot="16200000">
              <a:off x="4168537" y="472122"/>
              <a:ext cx="5029199" cy="4084954"/>
            </a:xfrm>
            <a:prstGeom prst="flowChartManualOperation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Flowchart: Manual Operation 4"/>
            <p:cNvSpPr/>
            <p:nvPr/>
          </p:nvSpPr>
          <p:spPr>
            <a:xfrm>
              <a:off x="4704487" y="679621"/>
              <a:ext cx="3446680" cy="27596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0" rIns="76200" bIns="0" numCol="1" spcCol="1270" anchor="t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 smtClean="0"/>
                <a:t>1200- 1500  </a:t>
              </a:r>
              <a:endParaRPr lang="en-US" sz="1600" b="1" kern="1200" dirty="0"/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kern="1200" baseline="0" dirty="0" smtClean="0"/>
                <a:t> Development of scholastic theology (“cathedral of the mind”)</a:t>
              </a:r>
              <a:endParaRPr lang="en-US" sz="1600" kern="1200" dirty="0"/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1600" kern="1200" dirty="0"/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kern="1200" dirty="0" smtClean="0"/>
                <a:t>Age of great theological &amp; spiritual  writers/thinkers </a:t>
              </a:r>
              <a:endParaRPr lang="en-US" sz="1600" kern="1200" dirty="0"/>
            </a:p>
            <a:p>
              <a:pPr marL="228600" lvl="2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kern="1200" dirty="0" smtClean="0"/>
                <a:t>Anselm of Canterbury</a:t>
              </a:r>
              <a:endParaRPr lang="en-US" sz="1600" kern="1200" dirty="0"/>
            </a:p>
            <a:p>
              <a:pPr marL="228600" lvl="2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kern="1200" dirty="0" smtClean="0"/>
                <a:t>Peter Abelard </a:t>
              </a:r>
              <a:endParaRPr lang="en-US" sz="1600" kern="1200" dirty="0"/>
            </a:p>
            <a:p>
              <a:pPr marL="228600" lvl="2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kern="12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Thomas Aquinas </a:t>
              </a:r>
              <a:endParaRPr lang="en-US" sz="1600" kern="1200" dirty="0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  <a:p>
              <a:pPr marL="228600" lvl="2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kern="1200" dirty="0" smtClean="0"/>
                <a:t> Julian of Norwich (female)</a:t>
              </a:r>
              <a:endParaRPr lang="en-US" sz="1600" kern="1200" dirty="0"/>
            </a:p>
            <a:p>
              <a:pPr marL="228600" lvl="2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kern="1200" dirty="0" smtClean="0"/>
                <a:t>Catherine of Siena </a:t>
              </a:r>
              <a:endParaRPr lang="en-US" sz="1600" kern="1200" dirty="0"/>
            </a:p>
            <a:p>
              <a:pPr marL="228600" lvl="2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1600" kern="1200" dirty="0"/>
            </a:p>
            <a:p>
              <a:pPr marL="228600" lvl="2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kern="1200" dirty="0" smtClean="0"/>
                <a:t>Italian Renaissance &amp; Humanism sets stage for Reformation &amp; secularization </a:t>
              </a:r>
              <a:endParaRPr lang="en-US" sz="1600" kern="1200" dirty="0"/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1600" kern="1200" dirty="0"/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kern="1200" dirty="0" smtClean="0"/>
                <a:t>Fall of Constantinople – 1453</a:t>
              </a:r>
              <a:endParaRPr lang="en-US" sz="1600" kern="1200" dirty="0"/>
            </a:p>
            <a:p>
              <a:pPr marL="228600" lvl="2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kern="1200" dirty="0" smtClean="0"/>
                <a:t>Church under Islam</a:t>
              </a:r>
              <a:endParaRPr lang="en-US" sz="1600" kern="1200" dirty="0"/>
            </a:p>
            <a:p>
              <a:pPr marL="228600" lvl="2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kern="1200" dirty="0" smtClean="0"/>
                <a:t> Christendom in West  </a:t>
              </a:r>
              <a:endParaRPr lang="en-US" sz="1600" kern="1200" dirty="0"/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1736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Critical Turning Point: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Charlemagne </a:t>
            </a:r>
            <a:r>
              <a:rPr lang="en-US" sz="3600" dirty="0" smtClean="0">
                <a:solidFill>
                  <a:srgbClr val="FF0000"/>
                </a:solidFill>
              </a:rPr>
              <a:t>(Charles the Great) 747-814 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146734"/>
            <a:ext cx="4419600" cy="4873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First Holy Roman Emperor 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2290" name="Picture 2" descr="http://deremilitari.org/wp-content/uploads/2013/06/charlemagne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1828800"/>
            <a:ext cx="3200400" cy="4544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8428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New Map of Europe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s://www.lssu.edu/faculty/jswedene/images/mapCharlemag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692" y="1219200"/>
            <a:ext cx="6361784" cy="534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582052" y="1143000"/>
            <a:ext cx="2438400" cy="53340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The </a:t>
            </a:r>
            <a:r>
              <a:rPr lang="en-US" b="1" dirty="0"/>
              <a:t>Treaty of Verdun</a:t>
            </a:r>
            <a:r>
              <a:rPr lang="en-US" dirty="0"/>
              <a:t>, signed in August 843, was the first of the </a:t>
            </a:r>
            <a:r>
              <a:rPr lang="en-US" b="1" dirty="0"/>
              <a:t>treaties</a:t>
            </a:r>
            <a:r>
              <a:rPr lang="en-US" dirty="0"/>
              <a:t> that divided the Carolingian Empire into three kingdoms among the three surviving sons of Louis the Pious, the son and successor of Charlemagne. The </a:t>
            </a:r>
            <a:r>
              <a:rPr lang="en-US" b="1" dirty="0"/>
              <a:t>treaty </a:t>
            </a:r>
            <a:r>
              <a:rPr lang="en-US" dirty="0"/>
              <a:t>signed in </a:t>
            </a:r>
            <a:r>
              <a:rPr lang="en-US" b="1" dirty="0"/>
              <a:t>Verdun</a:t>
            </a:r>
            <a:r>
              <a:rPr lang="en-US" dirty="0"/>
              <a:t>-</a:t>
            </a:r>
            <a:r>
              <a:rPr lang="en-US" dirty="0" err="1"/>
              <a:t>sur</a:t>
            </a:r>
            <a:r>
              <a:rPr lang="en-US" dirty="0"/>
              <a:t>-Meuse ended the three-year Carolingian Civil War.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3498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Rise of Monasticism: 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Earliest Monasteries in Egypt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5867400"/>
            <a:ext cx="5791200" cy="533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Oldest Continuously Occupied: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Makarios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4"/>
            </a:endParaRPr>
          </a:p>
          <a:p>
            <a:pPr>
              <a:buNone/>
            </a:pPr>
            <a:endParaRPr lang="en-US" dirty="0" smtClean="0">
              <a:hlinkClick r:id="rId4"/>
            </a:endParaRPr>
          </a:p>
          <a:p>
            <a:pPr>
              <a:buNone/>
            </a:pPr>
            <a:endParaRPr lang="en-US" dirty="0" smtClean="0">
              <a:hlinkClick r:id="rId4"/>
            </a:endParaRPr>
          </a:p>
          <a:p>
            <a:pPr>
              <a:buNone/>
            </a:pPr>
            <a:endParaRPr lang="en-US" dirty="0" smtClean="0">
              <a:hlinkClick r:id="rId4"/>
            </a:endParaRPr>
          </a:p>
          <a:p>
            <a:pPr>
              <a:buNone/>
            </a:pPr>
            <a:endParaRPr lang="en-US" dirty="0" smtClean="0">
              <a:hlinkClick r:id="rId4"/>
            </a:endParaRPr>
          </a:p>
          <a:p>
            <a:pPr>
              <a:buNone/>
            </a:pPr>
            <a:endParaRPr lang="en-US" dirty="0" smtClean="0">
              <a:hlinkClick r:id="rId4"/>
            </a:endParaRPr>
          </a:p>
        </p:txBody>
      </p:sp>
      <p:sp>
        <p:nvSpPr>
          <p:cNvPr id="12294" name="AutoShape 6" descr="data:image/jpeg;base64,/9j/4AAQSkZJRgABAQAAAQABAAD/2wCEAAkGBhMSERUUExQWFRUWGCEaFxgXGRsaIBshHxsaHxwcHh0eHSchHh8jHB0eHzAgIycpLCwtICAxNTAqNSYrLCkBCQoKDgwOGg8PGiwkHyQsKS8sLCwsKSksLCwsLCwsLCwsLCwsLCwsLCwsLCwsLCwsKSwsLCwsLCwsLCwsLCwsLP/AABEIALcBFAMBIgACEQEDEQH/xAAcAAACAgMBAQAAAAAAAAAAAAAFBgMEAAIHAQj/xABGEAACAQIEBAQDBQYDBQcFAAABAhEDIQAEEjEFIkFRBhNhcTJCgRQjkaGxB1JicsHwgtHhJDNDovEVNFNjkrLCFnODk/L/xAAZAQADAQEBAAAAAAAAAAAAAAACAwQBAAX/xAApEQACAgIBBAMAAQQDAAAAAAABAgARAyESBBMiMUFRYXEyM4GxBSPw/9oADAMBAAIRAxEAPwDsdSqxJ6DAXiHibLZc/eVQzxOlbn/IfXHGONftDzmaJJfTT/cFh9QNx6tOF05tngDzHYG8EKkdgAJ/TGgRo/J2Li/7U7EU2p0hsGdg7H6CQPzwtV+L+c+vV5hIEvq1fmdo7CBjnr0hpbU9OnFwoUsWJtGr03v+HbbJl1JajqKrGosQJBnv0Jn0wWp1ER4OaFNSTd3MIOvYk9gMA83xlabQ3M/4BZv9B/CN7ziCrxkVC7oL6YCzIWOs/ulriMUOE8LqV2YCemtiCxvYQouzE/KLxfYYS3kTfqPB4jUnbxFVJ+Uj0Fv88F8ln0rKQwAYRYTv3HbAXjHh9qADJ5hUCW1hQVvBPIxEauW95kHEPC9SvTYMss+mJvFpJHRb29sLfEpWxCV2ujHfh9Z6iyzElTpYn8j+G/rgm+imrO7kKt2Y9eyjr6AYF8GpkvUHeDIv0In+++FzxR4jFX7pGGhZmOrD9bWHa53OH4mtAYjKOLESjxrjNTNMSTpQE6QNvpe52k9NhjThXD2zFVaVNRA5j2kzBY/i2NuEZBqtgQJgKoAk+gnYCDJO18E8nwJlaErurvYhJgrpNi28Hb6yPXtm6gVVEwrna1UVPs2U0lqSAVKzbKd9Ki4BJv1vO8E4G8QfNUNGZ8xiXMDSzMpYfFTdT8LHflAXpAwSStlaBWigKkgawxJNNxysKhAiCDaBBG4vONoovopkvmNNTVRpU0NNAbhZLAb9YAFttsTf0+5TxLblb9oI01EEaTV0tUA6wYv6xa/UYWSyCQVS+wgD/pIw3cTytBqhzPEK8QFNOnSmYMkKJlmsJmw5pnC1xPxXTDf7JQWkATDvDsQRBBBBBHW56DthuIEKAYlyC1yv5baJUuZ3kyvr8X9Ditl89UfVTUrDQW6LY/EV2J9YJ9DtiNszVrgBhrM2IQTfpIEn2xay3AK6VdJ+7qbQ0D4hEGdpHXDOQHuAELf0yd8xWp1XV6iq53ZiwLQSsSpEAEWRgsCLDEyUi6K7u0MIkU1WTEfFfrM/TaRiLifCMxVrFAnmMmqFpLYCSWgC8SZvJvFtsacJ47UyYYeVLN++zgRsR5YIVvrttbHWD6M0qyaYS7/2bTKyGqzv8ZkbdhH9xvIB3wfr82pQqPO+qPnEIyMRFgQTcXYEA7YDZPjuUrOQ6nKagRKk1Keo2lg0MoifmP4TLFSyFTK1lrclSnoGp1aZQkgMs3YKTpNzsmFZeXAwsdchB2b8c1S5FFU8hTEaGMD+IqIUYreIETM5c16NnS1RO0drwBfpY4P0KS00REMZcN5iFDBqTdgzdSDAj4oiNiMBePZB8vVqnLpSNOuArICYRtILsu3KO52JvhGMqSOGj/73KXVgpuLPC+Ktl3DhiVm4P9RMEfnhs41UTM5Z3pg6ai+YP4WXT5iGxvsR3mcKY4fUU6XWGCyBYyIFx0aw3E7Yk4dxNsvKzKSDB7jaR6gkexI64rdeQkiMV9zfwXl0arVNRQ4WnqKMSFI1qCWiLKDqvO22LvjDIZdaVJ6FNabM7q6q8xogER21SQ3Ue+Kj5d8rUXM0IamTtuIIE03A+UgkA9QJ3nBfKcSp5pHpGnUdWuqhlp6SCY1sohhBsSCRpmOY4xjvlNANcYq8K4xUoVA6Mw6MFJGoSJFvbBXj9cLWrLSULTlbNJgwC1zc8xO/fEWb8K1aIFTlqANzBZtBG/WOkjEOdzXmVHe/MZIO4MCxnqIjG8w21MwIV0ZrkszTWPNpz/EP8sSUuJVKJ10XZJY3UxPYW3+oxXpj0/v9L9cN3hHLZdajCoUdmpg7SqSbqCd2ggk9NhgWcKLjBjJ1cL+Hf2xVFhMwpYG2pbn8Ce/bD1w3xpQrG1j/AAtb62kH0IxxHPUVp5isVUHy3skxAkQR3H+eIqGdeAQxBLlpBNp0z6ARf6Y3jyFiaGrRn0snERAgqfrjMfPNHxrWUQSD6mR+kY9wPbM3lj+4FzmWUQ06wRaDc957WxClQzEmCbhTE/X8sePSZWtfciP7/H+49UiAR05QZ36k4dFjc8p0QD8MsLbiLev643zWeZyvmE1AAFA2EXgKOwuZxiEouoi52BHQf3+eN6FDq0ALYmQOY3Ij0FsZcIJckyGQerUWnTBZ2NvwuTPQdz2x07gvBxk6FNiRraHqMeikDlWBJ3A2vOE79nmfoUs0TWcIHpsmpjAWY69NQm+Gj/6lytWoENQmoo8sFZ0t8MFTax0qbmxm5BxLlJuo5ABK+SyfnVMwjtqC0qzc0AkOVI5bOApE84mTNxhI4NlGZ6Td2tB/dg37D0wd8QcbU19OWOmYWwUKp8spUjTM6xbe17TfEHAMroRqptqEJO29z9f0GBZii39wlWzv4hGprh6VNtNSoYLQTopgBWgC5d2YIqgSTgBxbw5Roa0da4qAArqNHl7h1ViQT23EbYsHizK5dH0E21DlMRa88sKbxfU7e+KdKsDUVuqmbiR7noesgfnhyngoX8i+33DyPzHXLZalRFNArk6A1d1Gu7rK07XgJpvEcx6nFWnnBSV6wPmLPlpYjUe/eQZYg9l7DFrhOYy32bnDtUC6gyhiUsNPMObSNh6DC/lc75jqWhUVBpBJt3MdWJn8u2CZ6W4tMfN6MpZfLuGLapeb3MsW/pPX2xay/HdDMtEg1Qjt5xBYJCnUVAHReUMbLJJxR8TcZVS1GmBqb/eHqB0XezRvG0wOs1fDfhapmiCOSnMF7XP7qjqf88Ai35NHZstf9aTbiPA3evops1Z2km4MQbEncDrLBbREjDNw3wDSoo1TMnzWUT5azp+pF2vaMPPC+CUsumimvxEFixlmO0s25wM8XkrS5TpJqU1mYA5pBnsCMOJ1J1UXRkNRqWQoefVUB9kRBEHpTTsB1bcxJ6Y5zxfj1bOVSwWDEBaakwJJEmCTvvbBHxe1d66ZepUNUITBEemo7bgAzO0Yd+BZupk6nlU6QWmsax5DLvIBNUmSZ0mTIMiAOkeLH2/Ntsf9SjITfEaAiL4P8XnJVyaiawRpeZ1qN5Un1uQd43x0njXD8vmaQr6Fq02AdoESv769mHXab9QMLviHh1bOUa71aXPTUMjCh5cE6TCtMutyty202EYBeGMw75ZqZzDU0AJCjrMari/U8oN59DjsiWwyJoibj2eDSbxH+zd01VMrLoL+WZLD2PzD8/fC5wbjmZpnyqcurEjySCwNjqAXcSJkCOh6COtcCzRNCmTIJprP4X/64r8b8KU67ebR0pmAph4GkkjTziDeD8YGoGD0xWHv3Jin1EjIcT0sysHUb6DGoAjUrQRDWM3HML43yudFNqhQFgywrHdQWJMDYAgmQI29xgR4oz9Vaq03peQ9AkBQ0gA6SsWA2AOq+rc3xPkc75oBWAQbgbjrI7g7jsfwwopwPISvG4yrwb3L/l0no1LwVhl5oESbqTtv9So7nC5nEVEA3LAy0W+L8vr/AFwSWuFqLABhgbqCFJ3MGxF5FrHbG/GtKvOtqmp5YsGk8t5B7/8AxGHggi5GUIPEypwTi9Sg2p0fyzYkAyOvUQ38p37g3w+ZKuvl6lpqyus+ZQC83QSCVIIm+8HCpTakKRUAl/lqh3EA9WAa8Dt7Hvjfh/GGyztqI8ska4GmTtqUfK++pdmgkYU+NMnuOUvi/iNuV4bULaipUJzIpKmT3MSBG8CTN8DuNcMoVA5qU/KqC2tCDBJ3aLsCLywAjrguM6Gpyp1ECxX6bd9x+ePBnKIAqOylnXkZmAg2Ni5MbRYAbgrhdcFoQ+XI2YiZrhb0GhwCGB0uDytbp/ljTJ1OcSbSVjuDEfUYi8TZya1QKwKmJCE6dhcA2HXYD0xpwzidBANeX1EbsG3n0PXphqrYuAclGpNnqn+1HTzc36gAg48qqaFV103BZI9wP6WkHG1TjtNSDRo6SNi56946nA77TqLFiSzGZnr6jDVGqiGO5s4IP9/1xmNRnD2xmCi9fc9y+XJrAaCzHZFJJnpZdr+s4K5nwfmxRLmiRGqFJGoiJZgOunqfUdcW/Cnjmpkz5S0qdRWPxQFfeBzdp2BiItgnn/HFKsz6pR25NJBIRREXFjzF3J/eCdsLY1GgfUSKtPVtfTFt5gXHpJ79sbMC556aj3O/+eOyeDPCeSrUPPelTq+Y50lgDpVTpUR0MCT74QvHeTFNvL+y5dBrOivRVhqAnlZQ2kNsSDfY7GcAHBjTFM3MTTA2AEk+mDdLw7VYctRbgbiR/hxY8EcNU5gVHslAazcSzbU0Ci0sxsN7Ye6vB1eoTVpqNbT90+nmAEqIEKRMF4lyDcCxXlY+hDQAbMSct4ZSmddV/MIuF6f6+wwezWXPlNVr0wEVYWmTEzEF4NpsNO0YY+FZOkiFhTGoMYYsWYX31T6biMTfZkqalIUgzqVgCCdwb2P+eBXGT5ObMJnHoTnNDI04LNFNFMO8qy3G1JAJLRsosDckY14vmfMqM6poAKqqNaFWdwswSZPpON+O5F6WZZdN5lB8oQyBYW+IflfENJQWDSYMsA8GCp5httc45taj8ak7kC5hjAPlsFPwlRaZjSWHLME9vY4u8I4K7Go9J1pqvWpdkLSLL3gSD+eIs0ERtQ+BiZiCdlIFx3thcoUXzVdaaqfMdtIHa/X0AufY4NFLCT5iEb9hPJ+ES2ZZNWulTAaq62gblevOe046PQyyhFFNQpp07KBZSocH/m0nuYJ64mynB0yeVFFRKqCXf94xzMRG5AsO0DHuWyTLl9RIUlGLbzyU9LE3MMuhLXB1EGZxmR6MDGvuEGzamdVjHLeN+35YFcYorVplYaJB3vYgyD0tOKnD60hSXBUoCe66TADX3IHYXBx5xTP06NPWxs2yiZJvYDv77Y0MGFiDRVqlD9oHA6NHKUa+XGhkcDUs6iHUwSZ3BEz64ip/tINSgNYAZFQVZb4yG5PLUbX52J2APU4DZivmOIVUobJrlKYYWm5ljbVAa+yziXxj4Op03VsqGUNAehU5XptG8mzISPiBIHscBhQKvBzZhZWNlhIvFPjZq1I0EAVbeawYkVCg0rpkCEMBtPc4fj4ey1LJUaZpU3qMgCsVklmGpnJ3hQS34DqMIPG/C9OhlKNmNR2JarEK3KORFPMVB+eACSce+H/FVXL6BVJq0lXSD1prMmO4HUe3QDG5EDceBqjv9hJyGzOkLRCAU1+HSAATMwIE/T+uLWTTRJvf+7Yip1FqBSpkQCCsGxxXqcRNNtTQy6igRVJdY+aBvMDcAX3xzMB7nBTBHjrgqZtbwKy/AwH1KE9j36HHPODcEzQmrSTVpYoygjUNpGnftEemOmjO+axV0ChgSsGZUWIPQMCQTuIPWDhX8WtWyzCtQqNTaR5igyCV2YgyOwwxWtdRZWjZ+JRTIGpPmk0UQkw6kkuLldNoJiTtPTA2RqOrlsTcfKRO17sR37CwnGP4oq5qtqzFQlitoAAkCANO02id8WauSYiJli1zaBYAC2wuBHpjXPEcY7GO75yfh2RLU20tLoxVlJgxYiD9djbE+V4RU0srg07qoYgORF5BBgAWv1jA3W1MsTKuWnWswI3EdZsL4b6GZJprqEGFJG0Ht+MnHIoO52VmGrnlXQqrAhhuR19SIiSb2xAWG6RJ3i15i533xpn6tWmSw0mluUghlJ2OodT0PsDvIEZvj4pSEAZiAdRuAIsff+HDCKk4YQ3nuFUMx8awdtYsbWsev1thM4twI0amlaiuIkEAiAZjVaBIEi98Vq+capdpYmSSSb+oUEAD+5wd8P1vu9FxpJcadQJsCYIIlhpi4PKWj4bgTx3NrlqLuXyzMYAJ9r/kL4K5zJKNIUkwIJG3aQeo9cHczw5qLhqblHF2aJ1FQxYsosyyI1qVImYOK3lLXqc0UXYWEg03jco1vw+LGdzluGqcbBi8cg43X84x7hrHA8zT5TSL9mUAgj6kH6EA48wXcaZ2VibVooDZdQAA1MdC7Dpub98atUAY6Gt2Rf67b+uJKuTh5lEAESxk/gZxpUpbSxbtPIo+m5x07jCnBfE+Zyrs1GowLGXUnUG90HX+KQR3wyHjDZ1PKo031VBpYNBVASSSWiCAbho7xpadatw3IirVp02dUWowBZoVVmbxPN/iMY6zSq0MlS8jLQ1QQxuDNrPUfYegPTYYBq9zaip/9OrllVUUmtJUmbl+hUHYA6WDH5S15EYbVowqvWqwEXmKLpAFpuxY7/jbrgOOM5am7tVzAqVqggmmpcKBcImkQFHvfFbiHibL1npUULsrMST5ZuQQBAtMLqb0YA4VVm4d8VjZk661aeoIyKbKGsWXo0bgMb3ufrgVmeLtq+4TWEOk1GdaVMkWZQzfEQe0D1OK+Yz9aupen91QVSqxuzMRTEsLaU1E8tpAAZrxLm8nRWlyD4IUmP8AdBhNIrYmNpAB1M0Hexk1OVbgbxJlnqjzqf3bqFSqjkSlyab6hIZDJ5lJEX74T9NRSbiwMxB6ydzYm18dDSqgei9MBjUDU6iCIU6QzrGwUm8DlsSPiOF3xLwQ5d1YHkeykdR81NvYbHqL9MLIuPRgNExdr5mmr0hUMkyx1kaR+6G/hncC5jDl4A4XT11M2EkEaacRcD42ACrpmy2G4aCZxzLMk5jMgJuzBEH1gfnfHcsvk/IppQSyoNAYbEAczEdJJOKAOKgSF27jkynxHMqQVBMA6m1dg2x7S8fQN3wPo5us+UY6mUVQzCRYKXVSTyEgQomGE4pZhjUIT/xWmSD8IBj8Vj6vhxyeVWlTpwAU+yNC9Nw0TFwdYGPOJORiR8S6uCiJedzZAZqyE+W2g1aZhiTFtQIJ62IjeeuFzN516jyWZokKGM6RNgYABMfjhwr+Eq1QLRd1SnSuYJZnJvrKnpfqT1OC/DvB+WpJBVnqMIDsRKz1QDlB6yLx0wSMFBBhMQTdSl4Q8LGgvnVQRUadKmxVSOYt2Zto6D3w5UsxIYzutvyxR4bVNWmrP8c6XBtBQgMb9zfFoUtCiSIJb+lsKLFmJmGogftSzeqrSSZhWY/VgB/7MKVOiIA/hBX8IP6YO/tCqznGHamv/t1f/LAGkp0yoBsZm8XO3r+mLEFKBDWh7hvw7x3y10EsQP8Adqm8zdbCd7j0nF/McWijrY+UGYjQI8xioE6jcAQRJYncW6YWKNVyAyxrAsBYiI5pG0euN+L58VGDAyGAmNjYExe0kqv09MA+Pk25lgehC3CuJap0gr5beYgktMgypYgHmgqbCxHbDHxDIJmKMiCrCQOpU3merX/HthXy2RPkrVpqOWWqMTBew1IoGwXcTvB74cPD7BgV3ECon8rWZfo8n2YYZiYBigk+Vdcpx/P8JqUq7UwpLIZEAmRuDb0wxcPzDkXE6lvJgn/UEe9sM/j3hy0vLzWmYhHETYmVO+2oEG4kEicJ3CM8HNZVhRJZe+k2NiTfqb2JPbDsvktxfTHg9XCeQyxrVFpNTclmtMQo+Juvqb+wwwcTr+WyqqalNg2ums3MaAzAsOgO09TiLhGUCUqtUFgSsICDOm0mf4rt7RhlzGVANNCobWgYltMNKkhSCLwQFA2GCQUJ2V+TRIzGSqsWFJmam+6NU8sqfmUyjRe+mxHtBwpVsuaZZGMshIJHQze/UEzcX2x07M8KNGuUAlalIMLzsdJHrEwP4Qo6YTfE/D2pVpgRUSZ2mIU9b/KYmIOCJiKhvhXguicrTqVWqedWGpEpLrMG4bTBm15sItczNWh4FzENUpNoCAMrVFKNaTr3OkCANR37YKeCuMArq+0LTejT0hWaNQGmBvpZSFAMDUrKDPTDOvGR9jzNRRAWmStujFitvY7YGH7ijwXJ5nMUUcU6ZUkRFZEJAJgBCkWl9OrYN6CLVTIoytTqrUSrBJDgHXpVgTpgUzAA50bVF7nF3g3gXLvQR1r1VqGmh1qVKAkCYjcTaZHXtiWrnKmXijnVXMUSZSsskgjYnqrDcEwexwgruxHrsSjlhnFBFKvWFMEhNNL7SpAtK1Ghot8JEj64zF6r4TqVIek1CvTYStSsx1kSbHpba0WG0zjMZ5TqE5nk8vqLElUAPyASb76rn88ZTy2tytNZY3LMbIOrEmygdycZkuD1HZULKoA1HUeVFG7OR09OpsL4eeCcB8lLB1JgkaJIJJCM4E85MwLimJ+cg4ZkYILMEEtoCV+G5LLZSkHrLUZ9IXzGpgA/wAEyoNwC4BO5IGK2W4PWzolEWlQVpC2AXsTbf1N+0C2CfiemSaeXUBVZjAiCSNLEmb2dgLmbXOK7ZGpnsy+Xy9Xy8rlYUMPhd7ai2k83X2jpOJ+bN6jbCiDKnhmmwbyK9GsyCWVG1Na5gRJA9J64peDeHCtnqIdFI5m0MARAUkSNiZg3nEnFeCNlGo1qTrq1N5NQLoLMkE03WSoLKQVInVMG5wxeFssDxHMOqgKgIgbAs2w/A4auj7gci4N/EcM3QFSky7W0j0j4behjbpgflahqKFKg+UB5qF9JDgQASflZbhux+oLGp164rV8tScTUVG0AkEgGLX/LpgyLmBqlTIZVNXIQ60yQjnclrRvGhF5RFrmMAP2p50U8qEW7sQ0/uhYBYdpYhR7nBHh2b0HW5ZqlZlFOlewkLAHQCSSx3je4GEz9p3E/N1Op5TW8mn6rREu3s1V/+XBIPiJyNYuD/wBlXD1fOio3w0VLg/xGyf1P0x03jDsKRVTpd+QEXNwSxnvoU/WMKv7McmaORrZjTJdjHSRTAA/FicFeIcUcMC9J10qxGkBgzNpkyL7KRt1PfC+pycbr38Q+nxk1KeWq/eu2oLphEnZogkdOmmw+s4a6M1MrlZk8/kN6Anr9EH44WMhVUqtMMGYiSAwFzc6u4km0be2GfwxPlrE6KmYZkEfDpQmPZhDe+rpGIMJ2RLc/5LWYzaozO0H2ubyFA9SQB7kYir0XVeZgXIBcKBEzt2tPWxibXxuKH2ioGpqdFO87K7Sb+qrJ23MdsUvE3Gfs9MyJMiB3PUgAiFA6neQOuMKn1BG5Z4c4Sq6zZxrF5ukSB2tB+mL1Z7Adid/5scuzPi7Ms4IKIVJK6FHUEWmehiDiOr4lzr/FmGA7LpX32Aw1cdCHwJm/jR9Weq9gFEf/AI0xTynCg+SqV9ijEfDv8MS07ST+GKlV3aozO7Mx5iTLlvp7RfpgnV4dS/7NFXm8x6m3SA+mNpmxO+Kl9RT2ABBOUzWh9WhHi3NTDR2YKTBPbVI9MHKmZo1sm1SqynMq9iQqtpkdFUA2m8W27YqJll8rpdZn2wIq0594j3k40zqEb/DOZ00I+IvU1ALzW0wZ+UEkTBvF8ScJzhpDUxKnLmCm50NAYTuYGl5NtsWPDlcPl1iJmWJ9r3AmSwYbjfEWeNOnWSowUCopVjsDB0n/AJDHXYYhDU5I+I4qGWj8xq8S8NGYylanOotTsR3A1KfrAxwjhWYFKqrOpZQedRaR1H9+uO0eFfEdJvKy0t5hBUErynRMcx3LIoNhEzjlPizhf2fO1kgQHLL7E6h+uPWUhp5Tgr/idNy1ZHAPysvKPQ/6H6YnyXEL0/NnRTpaVfmZDAIVuQSCeojoYOFXgvEmp03VQG8nTUVe9OpDGD0K6vyj2uZLi1OjWZVdVpVQWIY6RTYjV8JuoJVrbGVievVOu4xVM0KlQVArAINCagQWLGWMbgHoN7GemBHizhn2ijyAF1MoI335frMfhinX8aorQiM3rZBPcayCTv0xPwzxBSq1AvNTcxCtHOY6MpI1enUY6FOe1iV2JB2M27gjv3B7euGrw/n6rUauSUajmSBS/wAILP8AQrf3i18EuK8NUVvMZQy1wYKAyWWbQCAWIhgDJMOAJImLKZdKfPT0IZ1UmsIZSCpJCrIiOukw1+YSl34moxV5C4ZautKn51JRUytVfMqZYmCouXeiS0qwaQVH7pPscy+fSrTFTLulagRpqoTJAZYUOvUzYzsB7nAnLFKhFl8nOampSbUqxUrVpk9nuvvBjHPeB5+rl66tSLFgYZJ5XCzIYdREi874IbnEVOm0PCZca8tXehTa/lgMwU7EAjcW+m3TGYvZLM5auvmeZTokmDSqVdLUyLFSJ732G+Mxk3lFrhvDEoU5UkoB5pZlALEAffMG2UEgU0vE6yDIxffKCgFqVmWkgjSzBncxPMEaAoZpfmk3+EQMTU6qUqX2msxdFM0UJszb+aQRYmbCIEaoB0xTSh5rrWzs1KlUxlsudhO2q8EmQQN9zfpMV5baNGv4gHjnh7L16dSvTz1Woy8zozITpkBiIAi2wiDABw00MrTyVIUcu+lfjU6WqM4ZRzCAfmEe0i1sC4GYzoor5aChKVHp01XXUadKADemoEGexPUY8z/C6dX7NUSaIqU21rSmCUYDa/70bRjW8VmqATYg7xBXVFUMUCUq3m06JI1EhSF1BRFMSZIkkxIAJMW/Bk0qVWtWOk1HJJe1hMkzbdj9ceZbh9OmCAESx52GqNizFjMqoIstjqVYlrC/HjaFoKr1BRFM8jqEYMjFGDKDBaV/w374LE3IXAcBTxl3iv7R21Fcslh/xKn66bR/iP0wsZ7xJm6oYNXchraVOkGeh0xbHvD+GSV8yZI1KmywNpPc3wNFFluVVQ2rSAZgBo0ntf8AHDQwuhO7de50zhFOnQyIzjadQo+YqoCAGIIBJJLu0mAWaBJgAmcc3GSqZihSUMpNIVDBNwWqG0dJKnmMKJEkWw/eIxp4fRodRSUnvMKFX61HB/wnHOOK1KmWqFUaA4mN4ubwdm3gxMH1waGzUmyCp1Tw3S08KylIAg1CJtO7u7f+3C7xrjbpUAolkcks7CYgklQFNvhuZFpjB/gebRcvkULKunLlwGYCSYAj8x9cJnHMi1OqOgqAOp2senuDbEOSmzEGehgHhGzwXlft2sVzq0sPkTqGN+WegGHfL8GGWpAUmGg1NQVlK3KFWCkGBPSdmjocKH7LqPLWaLa0/qf7jDnxLjlLLU9TnY2QfFUjYrO42JO2GqigReWyQBKlfO1aa3pPoECajIijr3n6X3xz3xDxrWHWQzMVl1ERpJIUA7KJ73vIvOK/iLxXVzDjUxRJlEXYT06Tb+uA1apyx06dRv0P9MBxFyvHjoWZEzzeY9o+vTG4b1J+uNfJ5uv67bj8DjKd527ntE9T/c9JwdXGE8Ztl201ASxBggGQO0Bj+7gtmfN+xUgzDyy4VUEWuzG+mWiO9vXAWogkrcnreAPQ9fzxgawXm0i4XUWA9lNp9o3wY9SVwWNiWAzAaLCb7j9Z/LvjWlSEtzfDE7bgXAuBY4jOTBXUALb6dx6lT/TbBXwzlUfM0qVSArkx/ER8u9ix79t7xjDuGb9xt4F4ONJGNSowLgRTQxB/nIvHWBa95wucccZbMNSTTV0qA7VRq5rlgpEERMbkyMdKzWfUJrBLFFJjawkm2wYwSRE7WE44/mHLksZJYlj7m/64FlEXj8juH24wr0Urrytl6iMRAlYmQCALMJ/HAP8AalS/2/Wo+Okp97sL+uCPCOGTTqliFFVCqyYnTf8AO4E9sbcdFKpmMoammWy62a8nU4azEJMSRqZRaRJsSwGmqI6kauBuBcV8utlWJIXyjTqGbafMqAH2WQT7HBzxdwFab09AIlWZRqMKVKSVBML8UwN98KtfKgF2piaesimQSQQDsGIUsCNQMqNxMThmq8WNXKZeovM1B9DapOpXXk1bWZV0H/Fiom5KupSy6U6qlHAStoLCottREtDpYMGgw4vIE9sAazGGm179O1wJsQPqMMdXJ03YNSdvLksNaqDI+WQxvNieUG3ecD+J5ItUJQghxJWSAIgHfYiQNuhwjmA1So4/G5QyWZamGWCabEakmNjClT8rhrgj62OGfIZqRepDEHSVAipvrBBWFaY10zaZYWIwr5TWkhlMCQ3LMcsGXXmgiBG34nHtPOhXBHMjG6i0EE6SJnSw+XVNuVrGzCA2jJlYobjXnswiTSBKZev94pkfdVBbXYkgE7g3E4qeD+GNXzAVBBprrqELJIDC511JI1aSQsEjYdDbyNfUkEp5Q5yp1KrGQJIAJKgk6qQujmCdJBDTxOp5uZWtlgaGZSmGQEAeZElqZjfljfpPQWUGINGU1zGoazXh/J5pjVrIBUPxHzNGq25GxN4kWMTjMecN4jks1TFRqi5Z/hqUi6ppYfFYj13/AKzj3B3E1BOQQZhmztZQaVMkZemepEc5B3C3PpfsMCvFviDRRDoZr5hSEvDIhmalr2HKu282IucbiFMM7uNGWy6AI14IFlVSRcsRsL/CDN8InFOCZvNk5zQNVY/d0gYYIsBIveexM9YuMDVQy1mEfCh8rLeatgqMAIu9Vzb3I6+iiIvg4vBdYFLUoFCmtIyJCuV8yo3uAUABtqkmQsFd8I5Gt5T1HCinl3ZylTUo8wL1AUsQtiR1k4v8Ly5p6nqMxd6hjWzQ7ggVKxWLok8sr8RM2p4WVvUOwss1qoFQ7lQN5BJZRqnSObShdWMCGaCTCnCp4i+/rtP+6oKtMNsGaRrbtp1lz9Rg3n+J+YAE1+SbIpuznmBFuZlbVADXb5omCLzWQqU3WI1uY8iZmB+8LKwHRbCwwHcC+IjFxE+bTxeJIYdQAaYIWYFiCC8weggWsSLXwJ4fl2zOYpgrDVGGq8wo3Nv4Qfw9cS0coatXy6aGYBKbBTJDEzYKP350jfDj4c8PJQdGWprZjpclCohldtdMkyyHy2XUQJG1tyxrU3I1yn4pfVVCqJlx1sBTUSSYIAFSpuRHLhF8ZZfS9OTqmnvEbMwPX2MwN9sOBJbMl2Jjy1PTd2qVPx2I9QMBPHeUJp0mQclMlWYAwJhlv0BMlQbwRg8T3kkmRfEmOPBcktbheVcrzJTMnuoLB1P+ET7j1wOrcKyrsFJdTcxFRD+GkAb9Ixb/AGbZjzOHOrf8Iug/xqW2+pGL2XYDMLp/8O8X+SmT+hxJ1Z4tY/Zb0xsQl+z/ACi00cI5c+YskMG+UjbpEYSvFHEVzFZ2a/MQouQqqSFA7WE+5OOicCBmoB8yq19xp0nse5wleOOFnL1jUiErc6jsTdhbs364PE/PGDGrQyG4qaZBU7gSs/piOlS5jtFrmTE+3racTkS0xE/nf8ca0ZNxvpBv64O5TU1qQCYMib/hc4jR+VTtqMwDvE/hAED3nEtUG2wERHpNz/TElKkLmwPW3Xp+AwQMWwvUgqU4g7GOmIw09N7/AJf6YlzLEzcRJiOt4/THlOnP6W/vtgoPs6k+SWKi6m0rqhj6Hb298F+GeHvtVZ0pVANIDizE77gAXg9iLkY04V4fqZioaaLfcsfhW0iepmIA6484RmjRqJUidLEMsxKk8y/+nr3AxgMBhdgTo3E1+6rhpVNBJk3AaA0tJ5oe5v0wqvlOHIkhXeepLtf6e2G/idRXpVKoYw2kr2gsv9IwCzNvJEiC5JveQD0+gOI+pchgBBwLq5V4ZkqdeqKS5Y0QqTUqOkEIbQs3LNBE9LnphJ/aa4Oe0IAFp01UAdBcgD0AsPbHUuC0+bMvsORQesAMfp8Yxx3NZqnmM+z1WIptV5mvIQGJ7/CN+mLulXxBkXUGyRPeHVB5AGmOY6nhiIn4voARCwWG86YwX8KUhUqPlyeSqroe8jnQ+pU6vpiXiuXXK1Wp04GhRoLc8I3OHEiJKs301coJxb8EZQnMGowgqpY+7HSo941H2jDgbiQK0YvFjRqwWCuLMDcEi0ML/Ta2mOuJHzYPMw59QkWn/UEdd+nXBnx5wyK4rmy1QA0bBlkXuPlv1Fmthe4egDhjBCgstiACsG142E29Y2GBZRHLkN1GjhP2VeTNUnp1C7B6qsytTafhI2MCMQeI/BBpNqUhlf8A3dQWWpadLQeV+k7HEnjBAMxVZdTGQxF+dG5hpjqJJBHqMScB8Rok5fMHXlam5vy9mUzYg9OmE2QbEaVB0YucKzppkLU1hdXQXBAIJAb5wLXswOk9MHON8cekrAkCoEpvQqIWiqAWiotwFJDbGSIKn1j8VcAKVGBuwEyBatT6VVjcgG69cU+DZijUC5XMsvkv/uaoImi7X1RPwMY1KbA/XDlp/cmblj0PUacnnsnm6aV8wj06rjn0I5ViCRrBVSLxH0xmAKZ/OcJZ8o1EVNLllbmAIPVY6SCfQyOmMwzgJgzt9Rt4zQGazQywM5XKxUzRAI1PeEnfaFtYSxMRYvmc+aKmsI1VdKZen8qwIsBaAt+lh1nAfwxwNzRp0nLAs3n5h1aCWN9DnrCRveSxGPOM+IUVaudIHk0fusqu2tz83qJE+wGFHcautmZmKfkMEQ2AiqWJGtruzsYI+7VSS3oRFlwD4hnjpKnSFYCVBkhVLaEV+gAktpAkmDIImj4c48uYAGYZeRWLiQpcbm0iWYqsiZgEyS0YuZD73MmpVMhT5tSebUxuiXuRq79FwlrQbjsY7jX8S1lKPlKZ5a7r/wDqQj4R/ERMt027zX8PupreZdkWSpOwRAWLfzMy/hinxriHIxmXqsQWkWWST7Atyz64j4bWjJvBH3j+SAP3bO5/9JAn1xKqlluVE7hfw2y6SW5iQoKyQCzEuJBlWMsVAKtBG3UNPDSrEuLj4jA3sV6321tzSYqAE2wE8K1ai0I8vR5hZySCDoMS0QDIARV5hJZB0JwXzfE1ytEliKlY20giS0Wm5IUTv1+uKvQkhpmNRVz+W01tMSxQKBBJ1U2K2C3kqwNrxcbDFLxEdXD/ACVJFTz1coQvOrLA/lKvusi7Gw2DXms9RyNPz80xqVqtlVbGoQBIAHwUwSBH4zbAvIcdynEvMy5y4y1VgSrIQwNrzESe4IneCOor4+XxAcDayt+zLLPQerSLahXQlTpZQGpgEjmEElXkESIHqMW6yhnpOULiANKgkwUO0XkRvjnFLjNbL5xGaA9B4YBQJ5zrmBeZIJ7QOgx03z9KUX0mOWfUFWFu5HbrhfXX4kfMb0R9rDXh7N0krpyVEBOkhhUi4i8noQLid464zx9w3VlvMgk02mTPwtAPtzAfjj1agKqVM7EduVbfSen03nDJRqJnMu0fC6lGnoZKt7QwkfTC+kbkpUxubwcNOGZgwVIm1zPaL48oPp0kXOkD63vgvxHhzU63l1BcFkYjqYgE+8E4zgXDi/KqaqhHKIkQDDeljuTYYcT8SstrlKdHK6pZnUN0B3Y+3QdvqcNmW8GM+WeoR5YCEohXmaL85N46CwJnYYPcD8KDLMGqN5lQqSCBCoSPl6n3P0wcotrN5gi49wfzsMLL0akzZOXqcPaiWYwJM29P9Bhg4H4desn3Z0qDBqRvI2vdib/D9cX+H+Fycw4NlFUrqi1hOkdyfwGOiplVSmEVYUARHp6/jfrjS85smtSnw3h9PLhUpiACCTNztJPc+pwheLvDv2aqZJKVdTLpE9RyuN4uNrRjoVYmSN4t7/3GKXiDL08z9nllaGMhSCSNO1j8Mi/tjMbWxEWfE3Ic/WUZMMV+4cptq1AWIstzt06YW8vpqZmkVSoqhWJ167k6VtqN49NpwzcSzSkIlMzpAJIPU2Ataykn64A5SqtTNBRqby0Oo9JLyQSeoiDHqL4mztbmvgR2IeM345xdaWQzVSYZqhRPcKi/kwP4Y5Nwagr1l1jl3bcSBfp+8BH1w0cd8RqcwMuwVadJqsliQNTEyTyNfQNAtZm1YIeEcrQZq+frD7ilA5hZmgEkqQJI5RAABaDGPVxnhi3+TzMnk9CZUyRzfPWWtTA/4yU2qJaAg0wDpCooJA6ddRgtw6gckhdoqUXJb7TTJZb2GtY1KAAAIkDrGA1OvxbOs1ak9QUwSaYVkpqY3ADGXjYkjf8ADBfL8TrPSSsop0zUDJWp1AVRmSxYQIWRvPLI32wPJlq4wAPoSDifGsvXVqThwjizQIBF1IvIOraQJwCPhKotAuE56ZLNDSHUXOm8hgs2Niu0Fbg+J5A5eoCDGognTOkKxO0joRYmJ6CIJdK9Gqcn5mVd1Zk+8UEMGGkhgAwOmLmB6+mHHyi9A7g3idRK/D0qhvvMuUo1L3emb02A9RYz2OAeVoysFfu3YKCLaXItM/vW+uDlDwgi5H7QtZmMgUUWmRJm9mhjy6mFhse+JuJ8NXL0woJfL1llXHzAwQewIN472wlnAlCi/cvcGrNmsscsf+85aWy5N5A+KmfQjYemFXiHh3LmoXaq1FHEofKLhX+dHCmV0mRyg+2DHBWqA+aCfOokCRubSp7tqUfW/azRxWhRqRWWPKrmHA/4daPiBH73U9wML7vA3CbFzFReyn7Q87kkWg9Na4UclVXYh0+UhlEMLRNjaCJBxmLmTySsG0Z18owYipTpwEZ4E1FX5dY0kjaZx7hvexn4k3Zcah6tlp+5Uk183zVW200gTMD5dRmJkxJm0YTvGucWvla7JAy9GrTy+W9SNTVXHvAE9sNebzBp0a1WpIq5hTUqQb06CiNC+rDkHqWPTCwqEmkuhX+zEN5Y+Gpmq51KnqlKmFLdghHXBoQT/E7L6qLuQ8MihpqVW+9UB2paT92pErrP75HMFGwiYw0ZNBSo0qbH72ofNcG3xRoX6LB7b9cC+HZLzK/lszVA9RqtVzcuFMsT/MRA9xi7xzMMwJW1So2hWtu3xW6ACZPtiTqHLtUtwJ20mJk/PJIKxUlAe1Jdz2EsC/sBjzg/AqNTKGt5jvVNTQyqATpmLKSCZEEkEQD/AA42z9EJT0UzzVwKaAbLTX/eN/iIC+vNinwbi1MZhsuJGrSiws6rH6gyRB2M3iJxuKz6g5CFG/cbM1U8il5oVULFbqABbUUAgfz1ZP8A5XbCxwrVU8yq8SygCRZQSGBJ33VTN9/bDN49BTJBWMsNRYjuE029L29IwjUnqEU2QBWnTbtKxAO8GO8kiBthzCzE4yFNmdLylC1GuoQOtFlJddRVg31CwTJuDt2jA3xbwhDmuHPMV6lYKzgBdQUhiYAExsDEmb4reH1zeVLUmAJeHUFuZGYOZJNuYI0qfTHnjY/aaFGsaVSmUZtFQ1BqsuwVdlkDthS2DUNkLbAib+0fho+11a9Mcr1CD73AYejaWv3Bw35Z/wDZMqY1StMabSeaBBn1/TvhR+0OabIXLqw0stTm620ncGQNj26Y2fjflZJUNQ+fSf7tYkQGDapi4sOuOyocqqv0YSKcDFjHZa3kwyyaZNwB8JJIY95F5UgG3fB/wZngBUAPJUqEqRtJbl9gRb8O+BnCOKrxCga9EDzhH2mgOrba0m0kf+ocpuMVuFOiZVyo1qKtrXjzALatvr64iZG6d7/Y8MMyGMHjDwp51ValOEZmVXnY9Ax6gjY98X/D/CEoB6YEsDzsRBaRKk9rdBYQe+JMlxVKwCOpQkwoYAdLGQSCZgj6Yt031VlcRpelBg9ZlSPxb8sXeJFqZJyYAI3oSMn4Z6WP6fpiLLIBy+p6diCMT5qnBJ6AST/nivRz1N3OgkkQYKss9D8QE9J7dcTEWYy9TTP5cnzVW5gVUG0wbx+H54sCqCitPKQG+hH/AFH4Y1z6lfLq3AQw38rAD8jpP0wIqcRp0kIjVoLWB+EFpAY7IFPVrATgquZJ+LZxEBLgtIA0KYZyTp0r1n+l8Cgq0NVWqys+ttKKthCKpuAupiYBawAk9bwHiqUoaqPtFYll1UlkU1n4AYEEgCTuROwxWzWc87J1KjFyzM8awAQAWUSBYcsD/rjmYY/0mGqljuaJnmrISHK0bFqmx2A0jqix13gDYcx94FUR69QU1KUkRUBPLYQ0xG0NP47zj3JZhMvlaVXMKYZAaVBRLVCF1FmF/wCa9gIZugAHw54qqVTnK80ackuFZj1A2Egn4QJ74BsDcSxm91b4iJXEaRrZypFtVRiY6Ase0/gMNNXiNI8MrUGfQRUU0kgFm2CiBG2m/vgNQVxrctD1Z1RE8xkqLcv0wR8O5FTVPIDCkxEdlBncHrM23x6D7AH1UmXEwtjOjcJVGylDUgoFFGpA2jQGmZDfJBLAn29MK3HuKplRlwab1UV3YjUylNRJQB+jw2vSbxGwwb4nk0LoFrVTTpupXU4bS3xsQxXVpSjJMk3I7YB8cVaWXph7/aKYYq3YmJedmWQ6VDedSmRELre4dUsVvE+cpVXqVKM6SQVLtLHaS0nVMgndum04dPBNTVlQk31uvtKg9/XCHnq8qyLICqdtRgRtuRtCytuXsZw6eC8yKVAu374gLBLE00gJe5/IDfFAYAbk2yYN/aLXzNE0H5dAiNAICsOhubxsR0kYvcFzq1k+z1eVap1Upt5dQiWQ9lcEMvqfXBfiPDBmkbzyOYFVVbqk7NPzPMc21iAIwkvRenKOJKaaNaNzpBNGqvulvdPUYlGXFlsJ8SgK+I23oyZnq0K8aTqpSGU/Om5B9RBKjpg/wTMis5ouYy+ZU6XMwGtoPS89Pb1GIc0hzdIav+90VBJFvOS2lgRuwsT6x3MDOFZwhjQb4XOqkW+Vt9IETDdBa59TgD9/UeD8RnXgdGveso81Pu31GDK/5zI9DjMaZngiZ4isK/lMAEcRJLLaTcXIjGYX2ifRh2DszTxJxGFmqAZ++zCzbRTYeXSXuDUKU46jWepOBuUd6NOqXPPTpMXbqcxW0tU+qg009IYYn4rk6lXNLVorTqUxpNRHbSrGmzmnqkTuTYAzpxnH8uKdGkrXLtqdv32JL1GPcSu3aMamQHEFB2ff5Jyh7hJGh6lDw/KpWqCx5aSfTmMde2JchQ8zMaQ2lKSlGkWVmDNUcTtCgdfwx7lVork1d5jSargC5YudAjr8o9jimrnyUpBtVauSWI6KSC9/4jCz2U46rJMo/JrmvvfNZAVBTRRH7qAaU+pJX/E2C3CaFP8A7WzNdgSlEijTZRqAZEWmzQDMQpuB82MpBKCK8zoXz2PdaV6S+muuyfTF3geV8iiqNzVTzVT1LtJb63wL9T2cXIeydRfb7uWvgS345rB8tKFWQo4JBB20eu99vfCsKdLQURSIeTv6yQSe17gbkBhyyR8SkLSc6eZqbj3uhk36Ab4XzXqmolCgpqVXPLYtp1EQWWOs6ifqThuJzmHICIyjtGoxZXjroZrnUpA0u1jIJ5W9wag19SR3BPvFOJ0/smh2ElNVOLywFOdIF7vTYdoOF/iXCalFNNbNa62o/coQyAA2YuOUbnlAt6bCiXCtMFTsew9un6YYVoyjHbLZmDex2M26+s7Cf698RZvJCoGDEKRtIuLWj6f54kp0DqXYK2wMmIHeRE7xtjejQ1liTABjUs392JkfTGqaOo5lsURJx4j+x1qbZcaHQjlI0ypPMGAUA6lVZEvfmVpJw6+Hc6teg2nT5lWorhSTHNUB3HMRvMCfTCzUyqZtkTM1RTIGmlXCiJAhUeLaYFj6bXJxHxbimZyuUWhrokEwHouWdQpncdN4PTbGZlGXiB9yJQcPIGdRq5SqsArSZmspWo3aSSCgMAcxvP1jFLxIqZZKSKGq1GkqkgdGl2cDWFDGfi9rCydwDx9qIXNPFQAKtUHTEXDGPmMwbQYxdz+ZfMMSWJqV28ulIgrSTrb4ZNzAnGHEMZIAmq3OiTIM5WarUbzHq126UsuzeWBaL3J6metr4lHAarSxyLtPw+ZVkiTc3bciO3fDhw/IUsvSFNABYanYDmNrx/cdMSUFueczIuJ7Y2oV1EvNZBqQVqtOvR07PqFams7EibDpG3rgvwHioR0SuFZKg+7qrApk3bmUcoIBK6o+USMMhrAqQ51b/EB1wq8b8PJTCvTJ8moQtWmBKrJ+NV6Cdx673x2pwNwpnMqMvWFOmV8tuaCpfyibAWYcrfLJkbfDsO4jQCZfMU3qrKVGnZJkBvhm24ECwwrcS8Q1hRFDLDUQxJqAS1QKGIYDd9IUnWBA0gdLiPCfHqgqPTKiocxYvUJJTu09u59sC3TcluCM/FquVR4kqmoTXZnhVQAqLKsDT0gBZsCNRjVIxt9mlzWcFWb4dydvjO41NuQDAJODOc8O0cgDXqVkr1PM+7pgE8tpdm+VlkGL3xXrK1d2qVGh35jp5RI9BAj0jFTMAKEDBiJazKAQjcCCdzyxPqf6YYfCmcy9LzPNJDFW0llMECm0AH1Y7H91cAWyuoTpAI+ICxHqPfHnDctVrVfLpqanobafU+g7nCiQNmVML0Y28Q47QFHSGD2IhTJYEqam2xc6KQtsH9MJ3GPEzVK7NVDh9jYrESAoXdIU6QNx6zi1xbhVTLPpqKB69G9VPXfbf0xFQ8QZhAAtRoBkLURaoBiPnViLWsdsGhUjW4jLjb4MoK9NgQrAi9gpBNhbad5G59bYdPDOYXyCwUAsVUm02ppIn3wqrl6eZZKbU0pPGinUojSC5MqKikmZJ06gQQCOgwy+DifsgBGkl2EdoMH62xL1xrFqZ0qkZNxhpVLCT1m231wH8SUTaso5qYKuBu1OQxI/iQ84PceuPRVPxPOofDTEdbR9bDeNsGFokhajlEGkyp6wLGDttPeDB6Y8hGOJw4npZEDrxMVEZwUrU30srQrLYK5Ex/8AaqqdSg7Sy9Bi5xzhi10+00uWDpr0xZqTWIZP4Sdmti1wDgi0zmUnVQrKrID0HMCk/wAMgj00kYrcQpV8o6tIO6rUO1Vbfd1R+8f+axFxj01zqzlRJO23Hck4fxFKiamrpTfaorPplgANQ7yIM3vI6Y8wGbhlWqS1EJoJ2qFdSmASraiCYnfqIOMw/txZJjnTzZ89wtMaEAUsBdmJFgV6BbnrbArxjpWjTAUgkOx1b/BA9pkH64IeHOHijSGrVqJlpYmJvYCw6eu0k9Bfj3OA6FYj4Xj6+WJ9t8eVhrvBV+JY18LaC8/R5qNAVAFCq1UbhVpqDqPuenWBjbhFA1aj1I0hxq7aaYMAe7GRP8x6DETU/O+8IMVioMdKawqLPUuR+AGDa5BQGViysb8lhYQFkWsvKB6k9cWZn7a18xeMcjcp16pq13RVkUnV3sIKIB5SiLEM7vUP8o7YuBgxutQNBYkd7bG43i3vjfyg1lc2+ESNMiReR0PQ4myvnCSKitNzqEajAnpa/wCnqcQZcvMD8Ebjx8L+yYH8R8WUUkUqX0gggzcuIAa0mSJNv1xTz6nJj7OpC5gr/tdRWaXLHUKQ6Qqkao3Ptgj4hV6hoBwADmaQF5mXg4peIOHHzBWPMtd6pEMLEVWJBDWjSRtj0+lYLiH7JXW824vqr9IE99z/AH74aeBeD9RBrygYcvRye4B2UT1+L2xT4Dw+c1TawCHzG/hVTNzbc2Fh1th5euC5Y6A206rjaRH47dcT9V1JTxWVKlzm3FMkaLuLtociV6xtI+W2NspWaiSO8f8A9Cd+xxc8QIRXr9biOvxaD+hwMzIkEOSX+W4iOu3bFmM8lEyqklbN8402gyII+LefpvF8NT5n7XSBrLS8ubglaaqwEElgJZ77C4kHREEp2WpqRJJn5QBP1+uGDgk6wqui6xEsSoBiZlb3A0xtIG+GH1qLK3swTxHw6cs+tD5tLUOYqwKmZupEsLfEoPqBMYg4b4ifL5jzEIYqnwlZEabrMkxc8w/DDxl2RTLJUqBrciNpcTuCumIO2oHFDjvgn7S2uhl1ylry4Ov/AACdJ9ZGNHU4xrIZE+BgbSFODftGy2YChyKVTs/wn2b19cNuSEyd+v8A0x8/8X4FXyz6ayFZ+E/K3sdjgjwHxTm8upFKrCj5H5luDcKZPT5drTGHcFbamJ7hGmE674j43Ty6B6rBR8o6sewHX9Mcn8R+Na2aJUE06RPwA7/zH+gtgTxjO1qtQtXYu/Ulg0W2BBIjbbBLg3grM5hC6qEUbFzGr0X8NzbGUmIcmM7mz6Wb8Iq1MxTGVpIdbaQG8wxylzLA7AKxUAQNzBOHTw/wejlAVDaqrbsDof1CAwGE9VYyN1xIXy9HJih9m8tlhvvramuC4cWJjbmHaO8dLJq5UUaheRP3pXTf5d9Uj3PoMKfMG/plOLBW2gjjj1K1SGJqFTpGoaSO4jSAOh2xTpKYCyD3BmY/G4iPzxDQzLTIi7GB06zFvbHmYHMSAVEXU7E79D9Z74z2KlKjjubvU8shgTq2MXMSL+kXjvgz4OrBK1WmDIcBwSeqgE/QqZ9IOBbRo2FwQZ9v1GM4VmAmZpOx1feANHryNb2M4VmTnjKw/TXOg5mulRSqoKwM9AV9jNv7GOf+L8iivSK0qaBkuKdhrm4JFp0lT7T2w8V1EQ7TBjQgJixAmNpF/Q4jzuXV0C1lVaUfAR/XoQeoiJx4/T5uyR9RuROQnM8vRLK+gaTTXXveBeVAHcRMiJFjh0yak+eiGNOYcg9g8VP0bfFEeESKgek5KEMrJU+KGBUgGL2MiewxrkKPnVHAZlCrRLAGOcUAjKexlTbHo5ciZcZo/UlVWGQa+4Xy9FA2lRqqR8ROw6k9LAkwL9tsWiZvWJLKeVBtZbraSepvePY4jyVPSpVIQzcgbi/4/wDXE3lMpJVpgbtab7n1EnaMeUzj5lvE+pLk2JaHABPyrcD0nvI6WxdemGUo6gqwhgwsfp/XC5QzDUq5VjKVDqTuAfiH43jBXM8TcVDTprrYUxUEmNQ1Q1z1i+BbG3IFZ1ipRr+C2nk8l16GqSrD+Ex8UfvWnGYMUvEtBp+OVsQQZUwCVPqJjGYuGfLWwZIV3FLifEGoKCCxYnSonckwAenp0wv8ZRmd3vVq0SGrVCYVf/KRD8o6nr+uYzHs4sajYE8/I7HRMv0qZWto1ckJWpgTCioNem97SV/PDatOoyjnW1yCvSZEeoFr9sZjMeT/AMkaYVPR6La2ZQ47Vq06TMFDWOk7ElrCfSYPp9MWMrl10jzEJYQSVIF4E7nYExjMZiNv7Q/mUj+5U8zeRSKTqGBGYoWYzYVlAAv6jFXjCvU+y0KYGoebc2A5wD9AJx5jMW4CeyD+n/UncVmP+IZ4bwgUqZUAMWIFRj85B/IAAQvqceGkSzMQot2mDBJ9N72GMxmPPstsylRqDOLeHzmKztRdOZQSCGkMgAEWgzp6m04WeG8CrZh20pN4N1EHqLnv2GMxmLseZlxxRG41ZPwO4A8xlS1wg1MfqYA/PBfhXC8um1MsbktUhjaJMbD2AxmMxC/UZH9mEBcLDNK/ePYR/riQ5sLZvy6WneceYzCQLO4dCpW4h5NZSlVQ6ncET1ifQ+oxz/j/AIO8hKlbKViKcS9N9UgXFmETubW9ZxmMxf0uR8bhQdGTZsSsLMIcB8N0qCJm81FWpUhlAUaVlZHLABMDtH54al42p1AIzaQewmL2nbGYzG53bIx5GHixqq6ntTMObCnYA6hqG42HqDijmPD1KoTNCmCTbSSpsN+WOsYzGYnBI9RtAwafB+XMsrVVI6BgQLDuvbEZ8FEaYqz7oLfg2MxmGr1GS6ud21lE+A64a1WnB6HX+kb+s4u8N8LU6Lhqjl6gbUFFlJEFZtcbbntj3GYZlz5CtXFoguGUqSmoKKaweYG9gLwAfwPQ2xHkAjAmWb+a43O1+89OuMxmIQupRU0rGDv0vik6KpNRQAzXa1zGxnvFsZjMEorU2hcrZcaK8ajprGVXsV+ITO0R+eC7VdINpOkkD96BPsLd8ZjMPbGGIv8AIHoQHVIrZdc3TsaTFwG/gN1t+E4uHPr52WqAtoqApAjdiDBB6SCZnp0tOYzFIxDY+rEQxk+a+zVKj64puh0tNLVqIvqkN1BHrjzGYzGBaHuYZ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6" name="AutoShape 8" descr="data:image/jpeg;base64,/9j/4AAQSkZJRgABAQAAAQABAAD/2wCEAAkGBhMSERUUExQWFRUWGCEaFxgXGRsaIBshHxsaHxwcHh0eHSchHh8jHB0eHzAgIycpLCwtICAxNTAqNSYrLCkBCQoKDgwOGg8PGiwkHyQsKS8sLCwsKSksLCwsLCwsLCwsLCwsLCwsLCwsLCwsLCwsKSwsLCwsLCwsLCwsLCwsLP/AABEIALcBFAMBIgACEQEDEQH/xAAcAAACAgMBAQAAAAAAAAAAAAAFBgMEAAIHAQj/xABGEAACAQIEBAQDBQYDBQcFAAABAhEDIQAEEjEFIkFRBhNhcTJCgRQjkaGxB1JicsHwgtHhJDNDovEVNFNjkrLCFnODk/L/xAAZAQADAQEBAAAAAAAAAAAAAAACAwQBAAX/xAApEQACAgIBBAMAAQQDAAAAAAABAgARAyESBBMiMUFRYXEyM4GxBSPw/9oADAMBAAIRAxEAPwDsdSqxJ6DAXiHibLZc/eVQzxOlbn/IfXHGONftDzmaJJfTT/cFh9QNx6tOF05tngDzHYG8EKkdgAJ/TGgRo/J2Li/7U7EU2p0hsGdg7H6CQPzwtV+L+c+vV5hIEvq1fmdo7CBjnr0hpbU9OnFwoUsWJtGr03v+HbbJl1JajqKrGosQJBnv0Jn0wWp1ER4OaFNSTd3MIOvYk9gMA83xlabQ3M/4BZv9B/CN7ziCrxkVC7oL6YCzIWOs/ulriMUOE8LqV2YCemtiCxvYQouzE/KLxfYYS3kTfqPB4jUnbxFVJ+Uj0Fv88F8ln0rKQwAYRYTv3HbAXjHh9qADJ5hUCW1hQVvBPIxEauW95kHEPC9SvTYMss+mJvFpJHRb29sLfEpWxCV2ujHfh9Z6iyzElTpYn8j+G/rgm+imrO7kKt2Y9eyjr6AYF8GpkvUHeDIv0In+++FzxR4jFX7pGGhZmOrD9bWHa53OH4mtAYjKOLESjxrjNTNMSTpQE6QNvpe52k9NhjThXD2zFVaVNRA5j2kzBY/i2NuEZBqtgQJgKoAk+gnYCDJO18E8nwJlaErurvYhJgrpNi28Hb6yPXtm6gVVEwrna1UVPs2U0lqSAVKzbKd9Ki4BJv1vO8E4G8QfNUNGZ8xiXMDSzMpYfFTdT8LHflAXpAwSStlaBWigKkgawxJNNxysKhAiCDaBBG4vONoovopkvmNNTVRpU0NNAbhZLAb9YAFttsTf0+5TxLblb9oI01EEaTV0tUA6wYv6xa/UYWSyCQVS+wgD/pIw3cTytBqhzPEK8QFNOnSmYMkKJlmsJmw5pnC1xPxXTDf7JQWkATDvDsQRBBBBBHW56DthuIEKAYlyC1yv5baJUuZ3kyvr8X9Ditl89UfVTUrDQW6LY/EV2J9YJ9DtiNszVrgBhrM2IQTfpIEn2xay3AK6VdJ+7qbQ0D4hEGdpHXDOQHuAELf0yd8xWp1XV6iq53ZiwLQSsSpEAEWRgsCLDEyUi6K7u0MIkU1WTEfFfrM/TaRiLifCMxVrFAnmMmqFpLYCSWgC8SZvJvFtsacJ47UyYYeVLN++zgRsR5YIVvrttbHWD6M0qyaYS7/2bTKyGqzv8ZkbdhH9xvIB3wfr82pQqPO+qPnEIyMRFgQTcXYEA7YDZPjuUrOQ6nKagRKk1Keo2lg0MoifmP4TLFSyFTK1lrclSnoGp1aZQkgMs3YKTpNzsmFZeXAwsdchB2b8c1S5FFU8hTEaGMD+IqIUYreIETM5c16NnS1RO0drwBfpY4P0KS00REMZcN5iFDBqTdgzdSDAj4oiNiMBePZB8vVqnLpSNOuArICYRtILsu3KO52JvhGMqSOGj/73KXVgpuLPC+Ktl3DhiVm4P9RMEfnhs41UTM5Z3pg6ai+YP4WXT5iGxvsR3mcKY4fUU6XWGCyBYyIFx0aw3E7Yk4dxNsvKzKSDB7jaR6gkexI64rdeQkiMV9zfwXl0arVNRQ4WnqKMSFI1qCWiLKDqvO22LvjDIZdaVJ6FNabM7q6q8xogER21SQ3Ue+Kj5d8rUXM0IamTtuIIE03A+UgkA9QJ3nBfKcSp5pHpGnUdWuqhlp6SCY1sohhBsSCRpmOY4xjvlNANcYq8K4xUoVA6Mw6MFJGoSJFvbBXj9cLWrLSULTlbNJgwC1zc8xO/fEWb8K1aIFTlqANzBZtBG/WOkjEOdzXmVHe/MZIO4MCxnqIjG8w21MwIV0ZrkszTWPNpz/EP8sSUuJVKJ10XZJY3UxPYW3+oxXpj0/v9L9cN3hHLZdajCoUdmpg7SqSbqCd2ggk9NhgWcKLjBjJ1cL+Hf2xVFhMwpYG2pbn8Ce/bD1w3xpQrG1j/AAtb62kH0IxxHPUVp5isVUHy3skxAkQR3H+eIqGdeAQxBLlpBNp0z6ARf6Y3jyFiaGrRn0snERAgqfrjMfPNHxrWUQSD6mR+kY9wPbM3lj+4FzmWUQ06wRaDc957WxClQzEmCbhTE/X8sePSZWtfciP7/H+49UiAR05QZ36k4dFjc8p0QD8MsLbiLev643zWeZyvmE1AAFA2EXgKOwuZxiEouoi52BHQf3+eN6FDq0ALYmQOY3Ij0FsZcIJckyGQerUWnTBZ2NvwuTPQdz2x07gvBxk6FNiRraHqMeikDlWBJ3A2vOE79nmfoUs0TWcIHpsmpjAWY69NQm+Gj/6lytWoENQmoo8sFZ0t8MFTax0qbmxm5BxLlJuo5ABK+SyfnVMwjtqC0qzc0AkOVI5bOApE84mTNxhI4NlGZ6Td2tB/dg37D0wd8QcbU19OWOmYWwUKp8spUjTM6xbe17TfEHAMroRqptqEJO29z9f0GBZii39wlWzv4hGprh6VNtNSoYLQTopgBWgC5d2YIqgSTgBxbw5Roa0da4qAArqNHl7h1ViQT23EbYsHizK5dH0E21DlMRa88sKbxfU7e+KdKsDUVuqmbiR7noesgfnhyngoX8i+33DyPzHXLZalRFNArk6A1d1Gu7rK07XgJpvEcx6nFWnnBSV6wPmLPlpYjUe/eQZYg9l7DFrhOYy32bnDtUC6gyhiUsNPMObSNh6DC/lc75jqWhUVBpBJt3MdWJn8u2CZ6W4tMfN6MpZfLuGLapeb3MsW/pPX2xay/HdDMtEg1Qjt5xBYJCnUVAHReUMbLJJxR8TcZVS1GmBqb/eHqB0XezRvG0wOs1fDfhapmiCOSnMF7XP7qjqf88Ai35NHZstf9aTbiPA3evops1Z2km4MQbEncDrLBbREjDNw3wDSoo1TMnzWUT5azp+pF2vaMPPC+CUsumimvxEFixlmO0s25wM8XkrS5TpJqU1mYA5pBnsCMOJ1J1UXRkNRqWQoefVUB9kRBEHpTTsB1bcxJ6Y5zxfj1bOVSwWDEBaakwJJEmCTvvbBHxe1d66ZepUNUITBEemo7bgAzO0Yd+BZupk6nlU6QWmsax5DLvIBNUmSZ0mTIMiAOkeLH2/Ntsf9SjITfEaAiL4P8XnJVyaiawRpeZ1qN5Un1uQd43x0njXD8vmaQr6Fq02AdoESv769mHXab9QMLviHh1bOUa71aXPTUMjCh5cE6TCtMutyty202EYBeGMw75ZqZzDU0AJCjrMari/U8oN59DjsiWwyJoibj2eDSbxH+zd01VMrLoL+WZLD2PzD8/fC5wbjmZpnyqcurEjySCwNjqAXcSJkCOh6COtcCzRNCmTIJprP4X/64r8b8KU67ebR0pmAph4GkkjTziDeD8YGoGD0xWHv3Jin1EjIcT0sysHUb6DGoAjUrQRDWM3HML43yudFNqhQFgywrHdQWJMDYAgmQI29xgR4oz9Vaq03peQ9AkBQ0gA6SsWA2AOq+rc3xPkc75oBWAQbgbjrI7g7jsfwwopwPISvG4yrwb3L/l0no1LwVhl5oESbqTtv9So7nC5nEVEA3LAy0W+L8vr/AFwSWuFqLABhgbqCFJ3MGxF5FrHbG/GtKvOtqmp5YsGk8t5B7/8AxGHggi5GUIPEypwTi9Sg2p0fyzYkAyOvUQ38p37g3w+ZKuvl6lpqyus+ZQC83QSCVIIm+8HCpTakKRUAl/lqh3EA9WAa8Dt7Hvjfh/GGyztqI8ska4GmTtqUfK++pdmgkYU+NMnuOUvi/iNuV4bULaipUJzIpKmT3MSBG8CTN8DuNcMoVA5qU/KqC2tCDBJ3aLsCLywAjrguM6Gpyp1ECxX6bd9x+ePBnKIAqOylnXkZmAg2Ni5MbRYAbgrhdcFoQ+XI2YiZrhb0GhwCGB0uDytbp/ljTJ1OcSbSVjuDEfUYi8TZya1QKwKmJCE6dhcA2HXYD0xpwzidBANeX1EbsG3n0PXphqrYuAclGpNnqn+1HTzc36gAg48qqaFV103BZI9wP6WkHG1TjtNSDRo6SNi56946nA77TqLFiSzGZnr6jDVGqiGO5s4IP9/1xmNRnD2xmCi9fc9y+XJrAaCzHZFJJnpZdr+s4K5nwfmxRLmiRGqFJGoiJZgOunqfUdcW/Cnjmpkz5S0qdRWPxQFfeBzdp2BiItgnn/HFKsz6pR25NJBIRREXFjzF3J/eCdsLY1GgfUSKtPVtfTFt5gXHpJ79sbMC556aj3O/+eOyeDPCeSrUPPelTq+Y50lgDpVTpUR0MCT74QvHeTFNvL+y5dBrOivRVhqAnlZQ2kNsSDfY7GcAHBjTFM3MTTA2AEk+mDdLw7VYctRbgbiR/hxY8EcNU5gVHslAazcSzbU0Ci0sxsN7Ye6vB1eoTVpqNbT90+nmAEqIEKRMF4lyDcCxXlY+hDQAbMSct4ZSmddV/MIuF6f6+wwezWXPlNVr0wEVYWmTEzEF4NpsNO0YY+FZOkiFhTGoMYYsWYX31T6biMTfZkqalIUgzqVgCCdwb2P+eBXGT5ObMJnHoTnNDI04LNFNFMO8qy3G1JAJLRsosDckY14vmfMqM6poAKqqNaFWdwswSZPpON+O5F6WZZdN5lB8oQyBYW+IflfENJQWDSYMsA8GCp5httc45taj8ak7kC5hjAPlsFPwlRaZjSWHLME9vY4u8I4K7Go9J1pqvWpdkLSLL3gSD+eIs0ERtQ+BiZiCdlIFx3thcoUXzVdaaqfMdtIHa/X0AufY4NFLCT5iEb9hPJ+ES2ZZNWulTAaq62gblevOe046PQyyhFFNQpp07KBZSocH/m0nuYJ64mynB0yeVFFRKqCXf94xzMRG5AsO0DHuWyTLl9RIUlGLbzyU9LE3MMuhLXB1EGZxmR6MDGvuEGzamdVjHLeN+35YFcYorVplYaJB3vYgyD0tOKnD60hSXBUoCe66TADX3IHYXBx5xTP06NPWxs2yiZJvYDv77Y0MGFiDRVqlD9oHA6NHKUa+XGhkcDUs6iHUwSZ3BEz64ip/tINSgNYAZFQVZb4yG5PLUbX52J2APU4DZivmOIVUobJrlKYYWm5ljbVAa+yziXxj4Op03VsqGUNAehU5XptG8mzISPiBIHscBhQKvBzZhZWNlhIvFPjZq1I0EAVbeawYkVCg0rpkCEMBtPc4fj4ey1LJUaZpU3qMgCsVklmGpnJ3hQS34DqMIPG/C9OhlKNmNR2JarEK3KORFPMVB+eACSce+H/FVXL6BVJq0lXSD1prMmO4HUe3QDG5EDceBqjv9hJyGzOkLRCAU1+HSAATMwIE/T+uLWTTRJvf+7Yip1FqBSpkQCCsGxxXqcRNNtTQy6igRVJdY+aBvMDcAX3xzMB7nBTBHjrgqZtbwKy/AwH1KE9j36HHPODcEzQmrSTVpYoygjUNpGnftEemOmjO+axV0ChgSsGZUWIPQMCQTuIPWDhX8WtWyzCtQqNTaR5igyCV2YgyOwwxWtdRZWjZ+JRTIGpPmk0UQkw6kkuLldNoJiTtPTA2RqOrlsTcfKRO17sR37CwnGP4oq5qtqzFQlitoAAkCANO02id8WauSYiJli1zaBYAC2wuBHpjXPEcY7GO75yfh2RLU20tLoxVlJgxYiD9djbE+V4RU0srg07qoYgORF5BBgAWv1jA3W1MsTKuWnWswI3EdZsL4b6GZJprqEGFJG0Ht+MnHIoO52VmGrnlXQqrAhhuR19SIiSb2xAWG6RJ3i15i533xpn6tWmSw0mluUghlJ2OodT0PsDvIEZvj4pSEAZiAdRuAIsff+HDCKk4YQ3nuFUMx8awdtYsbWsev1thM4twI0amlaiuIkEAiAZjVaBIEi98Vq+capdpYmSSSb+oUEAD+5wd8P1vu9FxpJcadQJsCYIIlhpi4PKWj4bgTx3NrlqLuXyzMYAJ9r/kL4K5zJKNIUkwIJG3aQeo9cHczw5qLhqblHF2aJ1FQxYsosyyI1qVImYOK3lLXqc0UXYWEg03jco1vw+LGdzluGqcbBi8cg43X84x7hrHA8zT5TSL9mUAgj6kH6EA48wXcaZ2VibVooDZdQAA1MdC7Dpub98atUAY6Gt2Rf67b+uJKuTh5lEAESxk/gZxpUpbSxbtPIo+m5x07jCnBfE+Zyrs1GowLGXUnUG90HX+KQR3wyHjDZ1PKo031VBpYNBVASSSWiCAbho7xpadatw3IirVp02dUWowBZoVVmbxPN/iMY6zSq0MlS8jLQ1QQxuDNrPUfYegPTYYBq9zaip/9OrllVUUmtJUmbl+hUHYA6WDH5S15EYbVowqvWqwEXmKLpAFpuxY7/jbrgOOM5am7tVzAqVqggmmpcKBcImkQFHvfFbiHibL1npUULsrMST5ZuQQBAtMLqb0YA4VVm4d8VjZk661aeoIyKbKGsWXo0bgMb3ufrgVmeLtq+4TWEOk1GdaVMkWZQzfEQe0D1OK+Yz9aupen91QVSqxuzMRTEsLaU1E8tpAAZrxLm8nRWlyD4IUmP8AdBhNIrYmNpAB1M0Hexk1OVbgbxJlnqjzqf3bqFSqjkSlyab6hIZDJ5lJEX74T9NRSbiwMxB6ydzYm18dDSqgei9MBjUDU6iCIU6QzrGwUm8DlsSPiOF3xLwQ5d1YHkeykdR81NvYbHqL9MLIuPRgNExdr5mmr0hUMkyx1kaR+6G/hncC5jDl4A4XT11M2EkEaacRcD42ACrpmy2G4aCZxzLMk5jMgJuzBEH1gfnfHcsvk/IppQSyoNAYbEAczEdJJOKAOKgSF27jkynxHMqQVBMA6m1dg2x7S8fQN3wPo5us+UY6mUVQzCRYKXVSTyEgQomGE4pZhjUIT/xWmSD8IBj8Vj6vhxyeVWlTpwAU+yNC9Nw0TFwdYGPOJORiR8S6uCiJedzZAZqyE+W2g1aZhiTFtQIJ62IjeeuFzN516jyWZokKGM6RNgYABMfjhwr+Eq1QLRd1SnSuYJZnJvrKnpfqT1OC/DvB+WpJBVnqMIDsRKz1QDlB6yLx0wSMFBBhMQTdSl4Q8LGgvnVQRUadKmxVSOYt2Zto6D3w5UsxIYzutvyxR4bVNWmrP8c6XBtBQgMb9zfFoUtCiSIJb+lsKLFmJmGogftSzeqrSSZhWY/VgB/7MKVOiIA/hBX8IP6YO/tCqznGHamv/t1f/LAGkp0yoBsZm8XO3r+mLEFKBDWh7hvw7x3y10EsQP8Adqm8zdbCd7j0nF/McWijrY+UGYjQI8xioE6jcAQRJYncW6YWKNVyAyxrAsBYiI5pG0euN+L58VGDAyGAmNjYExe0kqv09MA+Pk25lgehC3CuJap0gr5beYgktMgypYgHmgqbCxHbDHxDIJmKMiCrCQOpU3merX/HthXy2RPkrVpqOWWqMTBew1IoGwXcTvB74cPD7BgV3ECon8rWZfo8n2YYZiYBigk+Vdcpx/P8JqUq7UwpLIZEAmRuDb0wxcPzDkXE6lvJgn/UEe9sM/j3hy0vLzWmYhHETYmVO+2oEG4kEicJ3CM8HNZVhRJZe+k2NiTfqb2JPbDsvktxfTHg9XCeQyxrVFpNTclmtMQo+Juvqb+wwwcTr+WyqqalNg2ums3MaAzAsOgO09TiLhGUCUqtUFgSsICDOm0mf4rt7RhlzGVANNCobWgYltMNKkhSCLwQFA2GCQUJ2V+TRIzGSqsWFJmam+6NU8sqfmUyjRe+mxHtBwpVsuaZZGMshIJHQze/UEzcX2x07M8KNGuUAlalIMLzsdJHrEwP4Qo6YTfE/D2pVpgRUSZ2mIU9b/KYmIOCJiKhvhXguicrTqVWqedWGpEpLrMG4bTBm15sItczNWh4FzENUpNoCAMrVFKNaTr3OkCANR37YKeCuMArq+0LTejT0hWaNQGmBvpZSFAMDUrKDPTDOvGR9jzNRRAWmStujFitvY7YGH7ijwXJ5nMUUcU6ZUkRFZEJAJgBCkWl9OrYN6CLVTIoytTqrUSrBJDgHXpVgTpgUzAA50bVF7nF3g3gXLvQR1r1VqGmh1qVKAkCYjcTaZHXtiWrnKmXijnVXMUSZSsskgjYnqrDcEwexwgruxHrsSjlhnFBFKvWFMEhNNL7SpAtK1Ghot8JEj64zF6r4TqVIek1CvTYStSsx1kSbHpba0WG0zjMZ5TqE5nk8vqLElUAPyASb76rn88ZTy2tytNZY3LMbIOrEmygdycZkuD1HZULKoA1HUeVFG7OR09OpsL4eeCcB8lLB1JgkaJIJJCM4E85MwLimJ+cg4ZkYILMEEtoCV+G5LLZSkHrLUZ9IXzGpgA/wAEyoNwC4BO5IGK2W4PWzolEWlQVpC2AXsTbf1N+0C2CfiemSaeXUBVZjAiCSNLEmb2dgLmbXOK7ZGpnsy+Xy9Xy8rlYUMPhd7ai2k83X2jpOJ+bN6jbCiDKnhmmwbyK9GsyCWVG1Na5gRJA9J64peDeHCtnqIdFI5m0MARAUkSNiZg3nEnFeCNlGo1qTrq1N5NQLoLMkE03WSoLKQVInVMG5wxeFssDxHMOqgKgIgbAs2w/A4auj7gci4N/EcM3QFSky7W0j0j4behjbpgflahqKFKg+UB5qF9JDgQASflZbhux+oLGp164rV8tScTUVG0AkEgGLX/LpgyLmBqlTIZVNXIQ60yQjnclrRvGhF5RFrmMAP2p50U8qEW7sQ0/uhYBYdpYhR7nBHh2b0HW5ZqlZlFOlewkLAHQCSSx3je4GEz9p3E/N1Op5TW8mn6rREu3s1V/+XBIPiJyNYuD/wBlXD1fOio3w0VLg/xGyf1P0x03jDsKRVTpd+QEXNwSxnvoU/WMKv7McmaORrZjTJdjHSRTAA/FicFeIcUcMC9J10qxGkBgzNpkyL7KRt1PfC+pycbr38Q+nxk1KeWq/eu2oLphEnZogkdOmmw+s4a6M1MrlZk8/kN6Anr9EH44WMhVUqtMMGYiSAwFzc6u4km0be2GfwxPlrE6KmYZkEfDpQmPZhDe+rpGIMJ2RLc/5LWYzaozO0H2ubyFA9SQB7kYir0XVeZgXIBcKBEzt2tPWxibXxuKH2ioGpqdFO87K7Sb+qrJ23MdsUvE3Gfs9MyJMiB3PUgAiFA6neQOuMKn1BG5Z4c4Sq6zZxrF5ukSB2tB+mL1Z7Adid/5scuzPi7Ms4IKIVJK6FHUEWmehiDiOr4lzr/FmGA7LpX32Aw1cdCHwJm/jR9Weq9gFEf/AI0xTynCg+SqV9ijEfDv8MS07ST+GKlV3aozO7Mx5iTLlvp7RfpgnV4dS/7NFXm8x6m3SA+mNpmxO+Kl9RT2ABBOUzWh9WhHi3NTDR2YKTBPbVI9MHKmZo1sm1SqynMq9iQqtpkdFUA2m8W27YqJll8rpdZn2wIq0594j3k40zqEb/DOZ00I+IvU1ALzW0wZ+UEkTBvF8ScJzhpDUxKnLmCm50NAYTuYGl5NtsWPDlcPl1iJmWJ9r3AmSwYbjfEWeNOnWSowUCopVjsDB0n/AJDHXYYhDU5I+I4qGWj8xq8S8NGYylanOotTsR3A1KfrAxwjhWYFKqrOpZQedRaR1H9+uO0eFfEdJvKy0t5hBUErynRMcx3LIoNhEzjlPizhf2fO1kgQHLL7E6h+uPWUhp5Tgr/idNy1ZHAPysvKPQ/6H6YnyXEL0/NnRTpaVfmZDAIVuQSCeojoYOFXgvEmp03VQG8nTUVe9OpDGD0K6vyj2uZLi1OjWZVdVpVQWIY6RTYjV8JuoJVrbGVievVOu4xVM0KlQVArAINCagQWLGWMbgHoN7GemBHizhn2ijyAF1MoI335frMfhinX8aorQiM3rZBPcayCTv0xPwzxBSq1AvNTcxCtHOY6MpI1enUY6FOe1iV2JB2M27gjv3B7euGrw/n6rUauSUajmSBS/wAILP8AQrf3i18EuK8NUVvMZQy1wYKAyWWbQCAWIhgDJMOAJImLKZdKfPT0IZ1UmsIZSCpJCrIiOukw1+YSl34moxV5C4ZautKn51JRUytVfMqZYmCouXeiS0qwaQVH7pPscy+fSrTFTLulagRpqoTJAZYUOvUzYzsB7nAnLFKhFl8nOampSbUqxUrVpk9nuvvBjHPeB5+rl66tSLFgYZJ5XCzIYdREi874IbnEVOm0PCZca8tXehTa/lgMwU7EAjcW+m3TGYvZLM5auvmeZTokmDSqVdLUyLFSJ732G+Mxk3lFrhvDEoU5UkoB5pZlALEAffMG2UEgU0vE6yDIxffKCgFqVmWkgjSzBncxPMEaAoZpfmk3+EQMTU6qUqX2msxdFM0UJszb+aQRYmbCIEaoB0xTSh5rrWzs1KlUxlsudhO2q8EmQQN9zfpMV5baNGv4gHjnh7L16dSvTz1Woy8zozITpkBiIAi2wiDABw00MrTyVIUcu+lfjU6WqM4ZRzCAfmEe0i1sC4GYzoor5aChKVHp01XXUadKADemoEGexPUY8z/C6dX7NUSaIqU21rSmCUYDa/70bRjW8VmqATYg7xBXVFUMUCUq3m06JI1EhSF1BRFMSZIkkxIAJMW/Bk0qVWtWOk1HJJe1hMkzbdj9ceZbh9OmCAESx52GqNizFjMqoIstjqVYlrC/HjaFoKr1BRFM8jqEYMjFGDKDBaV/w374LE3IXAcBTxl3iv7R21Fcslh/xKn66bR/iP0wsZ7xJm6oYNXchraVOkGeh0xbHvD+GSV8yZI1KmywNpPc3wNFFluVVQ2rSAZgBo0ntf8AHDQwuhO7de50zhFOnQyIzjadQo+YqoCAGIIBJJLu0mAWaBJgAmcc3GSqZihSUMpNIVDBNwWqG0dJKnmMKJEkWw/eIxp4fRodRSUnvMKFX61HB/wnHOOK1KmWqFUaA4mN4ubwdm3gxMH1waGzUmyCp1Tw3S08KylIAg1CJtO7u7f+3C7xrjbpUAolkcks7CYgklQFNvhuZFpjB/gebRcvkULKunLlwGYCSYAj8x9cJnHMi1OqOgqAOp2senuDbEOSmzEGehgHhGzwXlft2sVzq0sPkTqGN+WegGHfL8GGWpAUmGg1NQVlK3KFWCkGBPSdmjocKH7LqPLWaLa0/qf7jDnxLjlLLU9TnY2QfFUjYrO42JO2GqigReWyQBKlfO1aa3pPoECajIijr3n6X3xz3xDxrWHWQzMVl1ERpJIUA7KJ73vIvOK/iLxXVzDjUxRJlEXYT06Tb+uA1apyx06dRv0P9MBxFyvHjoWZEzzeY9o+vTG4b1J+uNfJ5uv67bj8DjKd527ntE9T/c9JwdXGE8Ztl201ASxBggGQO0Bj+7gtmfN+xUgzDyy4VUEWuzG+mWiO9vXAWogkrcnreAPQ9fzxgawXm0i4XUWA9lNp9o3wY9SVwWNiWAzAaLCb7j9Z/LvjWlSEtzfDE7bgXAuBY4jOTBXUALb6dx6lT/TbBXwzlUfM0qVSArkx/ER8u9ix79t7xjDuGb9xt4F4ONJGNSowLgRTQxB/nIvHWBa95wucccZbMNSTTV0qA7VRq5rlgpEERMbkyMdKzWfUJrBLFFJjawkm2wYwSRE7WE44/mHLksZJYlj7m/64FlEXj8juH24wr0Urrytl6iMRAlYmQCALMJ/HAP8AalS/2/Wo+Okp97sL+uCPCOGTTqliFFVCqyYnTf8AO4E9sbcdFKpmMoammWy62a8nU4azEJMSRqZRaRJsSwGmqI6kauBuBcV8utlWJIXyjTqGbafMqAH2WQT7HBzxdwFab09AIlWZRqMKVKSVBML8UwN98KtfKgF2piaesimQSQQDsGIUsCNQMqNxMThmq8WNXKZeovM1B9DapOpXXk1bWZV0H/Fiom5KupSy6U6qlHAStoLCottREtDpYMGgw4vIE9sAazGGm179O1wJsQPqMMdXJ03YNSdvLksNaqDI+WQxvNieUG3ecD+J5ItUJQghxJWSAIgHfYiQNuhwjmA1So4/G5QyWZamGWCabEakmNjClT8rhrgj62OGfIZqRepDEHSVAipvrBBWFaY10zaZYWIwr5TWkhlMCQ3LMcsGXXmgiBG34nHtPOhXBHMjG6i0EE6SJnSw+XVNuVrGzCA2jJlYobjXnswiTSBKZev94pkfdVBbXYkgE7g3E4qeD+GNXzAVBBprrqELJIDC511JI1aSQsEjYdDbyNfUkEp5Q5yp1KrGQJIAJKgk6qQujmCdJBDTxOp5uZWtlgaGZSmGQEAeZElqZjfljfpPQWUGINGU1zGoazXh/J5pjVrIBUPxHzNGq25GxN4kWMTjMecN4jks1TFRqi5Z/hqUi6ppYfFYj13/AKzj3B3E1BOQQZhmztZQaVMkZemepEc5B3C3PpfsMCvFviDRRDoZr5hSEvDIhmalr2HKu282IucbiFMM7uNGWy6AI14IFlVSRcsRsL/CDN8InFOCZvNk5zQNVY/d0gYYIsBIveexM9YuMDVQy1mEfCh8rLeatgqMAIu9Vzb3I6+iiIvg4vBdYFLUoFCmtIyJCuV8yo3uAUABtqkmQsFd8I5Gt5T1HCinl3ZylTUo8wL1AUsQtiR1k4v8Ly5p6nqMxd6hjWzQ7ggVKxWLok8sr8RM2p4WVvUOwss1qoFQ7lQN5BJZRqnSObShdWMCGaCTCnCp4i+/rtP+6oKtMNsGaRrbtp1lz9Rg3n+J+YAE1+SbIpuznmBFuZlbVADXb5omCLzWQqU3WI1uY8iZmB+8LKwHRbCwwHcC+IjFxE+bTxeJIYdQAaYIWYFiCC8weggWsSLXwJ4fl2zOYpgrDVGGq8wo3Nv4Qfw9cS0coatXy6aGYBKbBTJDEzYKP350jfDj4c8PJQdGWprZjpclCohldtdMkyyHy2XUQJG1tyxrU3I1yn4pfVVCqJlx1sBTUSSYIAFSpuRHLhF8ZZfS9OTqmnvEbMwPX2MwN9sOBJbMl2Jjy1PTd2qVPx2I9QMBPHeUJp0mQclMlWYAwJhlv0BMlQbwRg8T3kkmRfEmOPBcktbheVcrzJTMnuoLB1P+ET7j1wOrcKyrsFJdTcxFRD+GkAb9Ixb/AGbZjzOHOrf8Iug/xqW2+pGL2XYDMLp/8O8X+SmT+hxJ1Z4tY/Zb0xsQl+z/ACi00cI5c+YskMG+UjbpEYSvFHEVzFZ2a/MQouQqqSFA7WE+5OOicCBmoB8yq19xp0nse5wleOOFnL1jUiErc6jsTdhbs364PE/PGDGrQyG4qaZBU7gSs/piOlS5jtFrmTE+3racTkS0xE/nf8ca0ZNxvpBv64O5TU1qQCYMib/hc4jR+VTtqMwDvE/hAED3nEtUG2wERHpNz/TElKkLmwPW3Xp+AwQMWwvUgqU4g7GOmIw09N7/AJf6YlzLEzcRJiOt4/THlOnP6W/vtgoPs6k+SWKi6m0rqhj6Hb298F+GeHvtVZ0pVANIDizE77gAXg9iLkY04V4fqZioaaLfcsfhW0iepmIA6484RmjRqJUidLEMsxKk8y/+nr3AxgMBhdgTo3E1+6rhpVNBJk3AaA0tJ5oe5v0wqvlOHIkhXeepLtf6e2G/idRXpVKoYw2kr2gsv9IwCzNvJEiC5JveQD0+gOI+pchgBBwLq5V4ZkqdeqKS5Y0QqTUqOkEIbQs3LNBE9LnphJ/aa4Oe0IAFp01UAdBcgD0AsPbHUuC0+bMvsORQesAMfp8Yxx3NZqnmM+z1WIptV5mvIQGJ7/CN+mLulXxBkXUGyRPeHVB5AGmOY6nhiIn4voARCwWG86YwX8KUhUqPlyeSqroe8jnQ+pU6vpiXiuXXK1Wp04GhRoLc8I3OHEiJKs301coJxb8EZQnMGowgqpY+7HSo941H2jDgbiQK0YvFjRqwWCuLMDcEi0ML/Ta2mOuJHzYPMw59QkWn/UEdd+nXBnx5wyK4rmy1QA0bBlkXuPlv1Fmthe4egDhjBCgstiACsG142E29Y2GBZRHLkN1GjhP2VeTNUnp1C7B6qsytTafhI2MCMQeI/BBpNqUhlf8A3dQWWpadLQeV+k7HEnjBAMxVZdTGQxF+dG5hpjqJJBHqMScB8Rok5fMHXlam5vy9mUzYg9OmE2QbEaVB0YucKzppkLU1hdXQXBAIJAb5wLXswOk9MHON8cekrAkCoEpvQqIWiqAWiotwFJDbGSIKn1j8VcAKVGBuwEyBatT6VVjcgG69cU+DZijUC5XMsvkv/uaoImi7X1RPwMY1KbA/XDlp/cmblj0PUacnnsnm6aV8wj06rjn0I5ViCRrBVSLxH0xmAKZ/OcJZ8o1EVNLllbmAIPVY6SCfQyOmMwzgJgzt9Rt4zQGazQywM5XKxUzRAI1PeEnfaFtYSxMRYvmc+aKmsI1VdKZen8qwIsBaAt+lh1nAfwxwNzRp0nLAs3n5h1aCWN9DnrCRveSxGPOM+IUVaudIHk0fusqu2tz83qJE+wGFHcautmZmKfkMEQ2AiqWJGtruzsYI+7VSS3oRFlwD4hnjpKnSFYCVBkhVLaEV+gAktpAkmDIImj4c48uYAGYZeRWLiQpcbm0iWYqsiZgEyS0YuZD73MmpVMhT5tSebUxuiXuRq79FwlrQbjsY7jX8S1lKPlKZ5a7r/wDqQj4R/ERMt027zX8PupreZdkWSpOwRAWLfzMy/hinxriHIxmXqsQWkWWST7Atyz64j4bWjJvBH3j+SAP3bO5/9JAn1xKqlluVE7hfw2y6SW5iQoKyQCzEuJBlWMsVAKtBG3UNPDSrEuLj4jA3sV6321tzSYqAE2wE8K1ai0I8vR5hZySCDoMS0QDIARV5hJZB0JwXzfE1ytEliKlY20giS0Wm5IUTv1+uKvQkhpmNRVz+W01tMSxQKBBJ1U2K2C3kqwNrxcbDFLxEdXD/ACVJFTz1coQvOrLA/lKvusi7Gw2DXms9RyNPz80xqVqtlVbGoQBIAHwUwSBH4zbAvIcdynEvMy5y4y1VgSrIQwNrzESe4IneCOor4+XxAcDayt+zLLPQerSLahXQlTpZQGpgEjmEElXkESIHqMW6yhnpOULiANKgkwUO0XkRvjnFLjNbL5xGaA9B4YBQJ5zrmBeZIJ7QOgx03z9KUX0mOWfUFWFu5HbrhfXX4kfMb0R9rDXh7N0krpyVEBOkhhUi4i8noQLid464zx9w3VlvMgk02mTPwtAPtzAfjj1agKqVM7EduVbfSen03nDJRqJnMu0fC6lGnoZKt7QwkfTC+kbkpUxubwcNOGZgwVIm1zPaL48oPp0kXOkD63vgvxHhzU63l1BcFkYjqYgE+8E4zgXDi/KqaqhHKIkQDDeljuTYYcT8SstrlKdHK6pZnUN0B3Y+3QdvqcNmW8GM+WeoR5YCEohXmaL85N46CwJnYYPcD8KDLMGqN5lQqSCBCoSPl6n3P0wcotrN5gi49wfzsMLL0akzZOXqcPaiWYwJM29P9Bhg4H4desn3Z0qDBqRvI2vdib/D9cX+H+Fycw4NlFUrqi1hOkdyfwGOiplVSmEVYUARHp6/jfrjS85smtSnw3h9PLhUpiACCTNztJPc+pwheLvDv2aqZJKVdTLpE9RyuN4uNrRjoVYmSN4t7/3GKXiDL08z9nllaGMhSCSNO1j8Mi/tjMbWxEWfE3Ic/WUZMMV+4cptq1AWIstzt06YW8vpqZmkVSoqhWJ167k6VtqN49NpwzcSzSkIlMzpAJIPU2Ataykn64A5SqtTNBRqby0Oo9JLyQSeoiDHqL4mztbmvgR2IeM345xdaWQzVSYZqhRPcKi/kwP4Y5Nwagr1l1jl3bcSBfp+8BH1w0cd8RqcwMuwVadJqsliQNTEyTyNfQNAtZm1YIeEcrQZq+frD7ilA5hZmgEkqQJI5RAABaDGPVxnhi3+TzMnk9CZUyRzfPWWtTA/4yU2qJaAg0wDpCooJA6ddRgtw6gckhdoqUXJb7TTJZb2GtY1KAAAIkDrGA1OvxbOs1ak9QUwSaYVkpqY3ADGXjYkjf8ADBfL8TrPSSsop0zUDJWp1AVRmSxYQIWRvPLI32wPJlq4wAPoSDifGsvXVqThwjizQIBF1IvIOraQJwCPhKotAuE56ZLNDSHUXOm8hgs2Niu0Fbg+J5A5eoCDGognTOkKxO0joRYmJ6CIJdK9Gqcn5mVd1Zk+8UEMGGkhgAwOmLmB6+mHHyi9A7g3idRK/D0qhvvMuUo1L3emb02A9RYz2OAeVoysFfu3YKCLaXItM/vW+uDlDwgi5H7QtZmMgUUWmRJm9mhjy6mFhse+JuJ8NXL0woJfL1llXHzAwQewIN472wlnAlCi/cvcGrNmsscsf+85aWy5N5A+KmfQjYemFXiHh3LmoXaq1FHEofKLhX+dHCmV0mRyg+2DHBWqA+aCfOokCRubSp7tqUfW/azRxWhRqRWWPKrmHA/4daPiBH73U9wML7vA3CbFzFReyn7Q87kkWg9Na4UclVXYh0+UhlEMLRNjaCJBxmLmTySsG0Z18owYipTpwEZ4E1FX5dY0kjaZx7hvexn4k3Zcah6tlp+5Uk183zVW200gTMD5dRmJkxJm0YTvGucWvla7JAy9GrTy+W9SNTVXHvAE9sNebzBp0a1WpIq5hTUqQb06CiNC+rDkHqWPTCwqEmkuhX+zEN5Y+Gpmq51KnqlKmFLdghHXBoQT/E7L6qLuQ8MihpqVW+9UB2paT92pErrP75HMFGwiYw0ZNBSo0qbH72ofNcG3xRoX6LB7b9cC+HZLzK/lszVA9RqtVzcuFMsT/MRA9xi7xzMMwJW1So2hWtu3xW6ACZPtiTqHLtUtwJ20mJk/PJIKxUlAe1Jdz2EsC/sBjzg/AqNTKGt5jvVNTQyqATpmLKSCZEEkEQD/AA42z9EJT0UzzVwKaAbLTX/eN/iIC+vNinwbi1MZhsuJGrSiws6rH6gyRB2M3iJxuKz6g5CFG/cbM1U8il5oVULFbqABbUUAgfz1ZP8A5XbCxwrVU8yq8SygCRZQSGBJ33VTN9/bDN49BTJBWMsNRYjuE029L29IwjUnqEU2QBWnTbtKxAO8GO8kiBthzCzE4yFNmdLylC1GuoQOtFlJddRVg31CwTJuDt2jA3xbwhDmuHPMV6lYKzgBdQUhiYAExsDEmb4reH1zeVLUmAJeHUFuZGYOZJNuYI0qfTHnjY/aaFGsaVSmUZtFQ1BqsuwVdlkDthS2DUNkLbAib+0fho+11a9Mcr1CD73AYejaWv3Bw35Z/wDZMqY1StMabSeaBBn1/TvhR+0OabIXLqw0stTm620ncGQNj26Y2fjflZJUNQ+fSf7tYkQGDapi4sOuOyocqqv0YSKcDFjHZa3kwyyaZNwB8JJIY95F5UgG3fB/wZngBUAPJUqEqRtJbl9gRb8O+BnCOKrxCga9EDzhH2mgOrba0m0kf+ocpuMVuFOiZVyo1qKtrXjzALatvr64iZG6d7/Y8MMyGMHjDwp51ValOEZmVXnY9Ax6gjY98X/D/CEoB6YEsDzsRBaRKk9rdBYQe+JMlxVKwCOpQkwoYAdLGQSCZgj6Yt031VlcRpelBg9ZlSPxb8sXeJFqZJyYAI3oSMn4Z6WP6fpiLLIBy+p6diCMT5qnBJ6AST/nivRz1N3OgkkQYKss9D8QE9J7dcTEWYy9TTP5cnzVW5gVUG0wbx+H54sCqCitPKQG+hH/AFH4Y1z6lfLq3AQw38rAD8jpP0wIqcRp0kIjVoLWB+EFpAY7IFPVrATgquZJ+LZxEBLgtIA0KYZyTp0r1n+l8Cgq0NVWqys+ttKKthCKpuAupiYBawAk9bwHiqUoaqPtFYll1UlkU1n4AYEEgCTuROwxWzWc87J1KjFyzM8awAQAWUSBYcsD/rjmYY/0mGqljuaJnmrISHK0bFqmx2A0jqix13gDYcx94FUR69QU1KUkRUBPLYQ0xG0NP47zj3JZhMvlaVXMKYZAaVBRLVCF1FmF/wCa9gIZugAHw54qqVTnK80ackuFZj1A2Egn4QJ74BsDcSxm91b4iJXEaRrZypFtVRiY6Ase0/gMNNXiNI8MrUGfQRUU0kgFm2CiBG2m/vgNQVxrctD1Z1RE8xkqLcv0wR8O5FTVPIDCkxEdlBncHrM23x6D7AH1UmXEwtjOjcJVGylDUgoFFGpA2jQGmZDfJBLAn29MK3HuKplRlwab1UV3YjUylNRJQB+jw2vSbxGwwb4nk0LoFrVTTpupXU4bS3xsQxXVpSjJMk3I7YB8cVaWXph7/aKYYq3YmJedmWQ6VDedSmRELre4dUsVvE+cpVXqVKM6SQVLtLHaS0nVMgndum04dPBNTVlQk31uvtKg9/XCHnq8qyLICqdtRgRtuRtCytuXsZw6eC8yKVAu374gLBLE00gJe5/IDfFAYAbk2yYN/aLXzNE0H5dAiNAICsOhubxsR0kYvcFzq1k+z1eVap1Upt5dQiWQ9lcEMvqfXBfiPDBmkbzyOYFVVbqk7NPzPMc21iAIwkvRenKOJKaaNaNzpBNGqvulvdPUYlGXFlsJ8SgK+I23oyZnq0K8aTqpSGU/Om5B9RBKjpg/wTMis5ouYy+ZU6XMwGtoPS89Pb1GIc0hzdIav+90VBJFvOS2lgRuwsT6x3MDOFZwhjQb4XOqkW+Vt9IETDdBa59TgD9/UeD8RnXgdGveso81Pu31GDK/5zI9DjMaZngiZ4isK/lMAEcRJLLaTcXIjGYX2ifRh2DszTxJxGFmqAZ++zCzbRTYeXSXuDUKU46jWepOBuUd6NOqXPPTpMXbqcxW0tU+qg009IYYn4rk6lXNLVorTqUxpNRHbSrGmzmnqkTuTYAzpxnH8uKdGkrXLtqdv32JL1GPcSu3aMamQHEFB2ff5Jyh7hJGh6lDw/KpWqCx5aSfTmMde2JchQ8zMaQ2lKSlGkWVmDNUcTtCgdfwx7lVork1d5jSargC5YudAjr8o9jimrnyUpBtVauSWI6KSC9/4jCz2U46rJMo/JrmvvfNZAVBTRRH7qAaU+pJX/E2C3CaFP8A7WzNdgSlEijTZRqAZEWmzQDMQpuB82MpBKCK8zoXz2PdaV6S+muuyfTF3geV8iiqNzVTzVT1LtJb63wL9T2cXIeydRfb7uWvgS345rB8tKFWQo4JBB20eu99vfCsKdLQURSIeTv6yQSe17gbkBhyyR8SkLSc6eZqbj3uhk36Ab4XzXqmolCgpqVXPLYtp1EQWWOs6ifqThuJzmHICIyjtGoxZXjroZrnUpA0u1jIJ5W9wag19SR3BPvFOJ0/smh2ElNVOLywFOdIF7vTYdoOF/iXCalFNNbNa62o/coQyAA2YuOUbnlAt6bCiXCtMFTsew9un6YYVoyjHbLZmDex2M26+s7Cf698RZvJCoGDEKRtIuLWj6f54kp0DqXYK2wMmIHeRE7xtjejQ1liTABjUs392JkfTGqaOo5lsURJx4j+x1qbZcaHQjlI0ypPMGAUA6lVZEvfmVpJw6+Hc6teg2nT5lWorhSTHNUB3HMRvMCfTCzUyqZtkTM1RTIGmlXCiJAhUeLaYFj6bXJxHxbimZyuUWhrokEwHouWdQpncdN4PTbGZlGXiB9yJQcPIGdRq5SqsArSZmspWo3aSSCgMAcxvP1jFLxIqZZKSKGq1GkqkgdGl2cDWFDGfi9rCydwDx9qIXNPFQAKtUHTEXDGPmMwbQYxdz+ZfMMSWJqV28ulIgrSTrb4ZNzAnGHEMZIAmq3OiTIM5WarUbzHq126UsuzeWBaL3J6metr4lHAarSxyLtPw+ZVkiTc3bciO3fDhw/IUsvSFNABYanYDmNrx/cdMSUFueczIuJ7Y2oV1EvNZBqQVqtOvR07PqFams7EibDpG3rgvwHioR0SuFZKg+7qrApk3bmUcoIBK6o+USMMhrAqQ51b/EB1wq8b8PJTCvTJ8moQtWmBKrJ+NV6Cdx673x2pwNwpnMqMvWFOmV8tuaCpfyibAWYcrfLJkbfDsO4jQCZfMU3qrKVGnZJkBvhm24ECwwrcS8Q1hRFDLDUQxJqAS1QKGIYDd9IUnWBA0gdLiPCfHqgqPTKiocxYvUJJTu09u59sC3TcluCM/FquVR4kqmoTXZnhVQAqLKsDT0gBZsCNRjVIxt9mlzWcFWb4dydvjO41NuQDAJODOc8O0cgDXqVkr1PM+7pgE8tpdm+VlkGL3xXrK1d2qVGh35jp5RI9BAj0jFTMAKEDBiJazKAQjcCCdzyxPqf6YYfCmcy9LzPNJDFW0llMECm0AH1Y7H91cAWyuoTpAI+ICxHqPfHnDctVrVfLpqanobafU+g7nCiQNmVML0Y28Q47QFHSGD2IhTJYEqam2xc6KQtsH9MJ3GPEzVK7NVDh9jYrESAoXdIU6QNx6zi1xbhVTLPpqKB69G9VPXfbf0xFQ8QZhAAtRoBkLURaoBiPnViLWsdsGhUjW4jLjb4MoK9NgQrAi9gpBNhbad5G59bYdPDOYXyCwUAsVUm02ppIn3wqrl6eZZKbU0pPGinUojSC5MqKikmZJ06gQQCOgwy+DifsgBGkl2EdoMH62xL1xrFqZ0qkZNxhpVLCT1m231wH8SUTaso5qYKuBu1OQxI/iQ84PceuPRVPxPOofDTEdbR9bDeNsGFokhajlEGkyp6wLGDttPeDB6Y8hGOJw4npZEDrxMVEZwUrU30srQrLYK5Ex/8AaqqdSg7Sy9Bi5xzhi10+00uWDpr0xZqTWIZP4Sdmti1wDgi0zmUnVQrKrID0HMCk/wAMgj00kYrcQpV8o6tIO6rUO1Vbfd1R+8f+axFxj01zqzlRJO23Hck4fxFKiamrpTfaorPplgANQ7yIM3vI6Y8wGbhlWqS1EJoJ2qFdSmASraiCYnfqIOMw/txZJjnTzZ89wtMaEAUsBdmJFgV6BbnrbArxjpWjTAUgkOx1b/BA9pkH64IeHOHijSGrVqJlpYmJvYCw6eu0k9Bfj3OA6FYj4Xj6+WJ9t8eVhrvBV+JY18LaC8/R5qNAVAFCq1UbhVpqDqPuenWBjbhFA1aj1I0hxq7aaYMAe7GRP8x6DETU/O+8IMVioMdKawqLPUuR+AGDa5BQGViysb8lhYQFkWsvKB6k9cWZn7a18xeMcjcp16pq13RVkUnV3sIKIB5SiLEM7vUP8o7YuBgxutQNBYkd7bG43i3vjfyg1lc2+ESNMiReR0PQ4myvnCSKitNzqEajAnpa/wCnqcQZcvMD8Ebjx8L+yYH8R8WUUkUqX0gggzcuIAa0mSJNv1xTz6nJj7OpC5gr/tdRWaXLHUKQ6Qqkao3Ptgj4hV6hoBwADmaQF5mXg4peIOHHzBWPMtd6pEMLEVWJBDWjSRtj0+lYLiH7JXW824vqr9IE99z/AH74aeBeD9RBrygYcvRye4B2UT1+L2xT4Dw+c1TawCHzG/hVTNzbc2Fh1th5euC5Y6A206rjaRH47dcT9V1JTxWVKlzm3FMkaLuLtociV6xtI+W2NspWaiSO8f8A9Cd+xxc8QIRXr9biOvxaD+hwMzIkEOSX+W4iOu3bFmM8lEyqklbN8402gyII+LefpvF8NT5n7XSBrLS8ubglaaqwEElgJZ77C4kHREEp2WpqRJJn5QBP1+uGDgk6wqui6xEsSoBiZlb3A0xtIG+GH1qLK3swTxHw6cs+tD5tLUOYqwKmZupEsLfEoPqBMYg4b4ifL5jzEIYqnwlZEabrMkxc8w/DDxl2RTLJUqBrciNpcTuCumIO2oHFDjvgn7S2uhl1ylry4Ov/AACdJ9ZGNHU4xrIZE+BgbSFODftGy2YChyKVTs/wn2b19cNuSEyd+v8A0x8/8X4FXyz6ayFZ+E/K3sdjgjwHxTm8upFKrCj5H5luDcKZPT5drTGHcFbamJ7hGmE674j43Ty6B6rBR8o6sewHX9Mcn8R+Na2aJUE06RPwA7/zH+gtgTxjO1qtQtXYu/Ulg0W2BBIjbbBLg3grM5hC6qEUbFzGr0X8NzbGUmIcmM7mz6Wb8Iq1MxTGVpIdbaQG8wxylzLA7AKxUAQNzBOHTw/wejlAVDaqrbsDof1CAwGE9VYyN1xIXy9HJih9m8tlhvvramuC4cWJjbmHaO8dLJq5UUaheRP3pXTf5d9Uj3PoMKfMG/plOLBW2gjjj1K1SGJqFTpGoaSO4jSAOh2xTpKYCyD3BmY/G4iPzxDQzLTIi7GB06zFvbHmYHMSAVEXU7E79D9Z74z2KlKjjubvU8shgTq2MXMSL+kXjvgz4OrBK1WmDIcBwSeqgE/QqZ9IOBbRo2FwQZ9v1GM4VmAmZpOx1feANHryNb2M4VmTnjKw/TXOg5mulRSqoKwM9AV9jNv7GOf+L8iivSK0qaBkuKdhrm4JFp0lT7T2w8V1EQ7TBjQgJixAmNpF/Q4jzuXV0C1lVaUfAR/XoQeoiJx4/T5uyR9RuROQnM8vRLK+gaTTXXveBeVAHcRMiJFjh0yak+eiGNOYcg9g8VP0bfFEeESKgek5KEMrJU+KGBUgGL2MiewxrkKPnVHAZlCrRLAGOcUAjKexlTbHo5ciZcZo/UlVWGQa+4Xy9FA2lRqqR8ROw6k9LAkwL9tsWiZvWJLKeVBtZbraSepvePY4jyVPSpVIQzcgbi/4/wDXE3lMpJVpgbtab7n1EnaMeUzj5lvE+pLk2JaHABPyrcD0nvI6WxdemGUo6gqwhgwsfp/XC5QzDUq5VjKVDqTuAfiH43jBXM8TcVDTprrYUxUEmNQ1Q1z1i+BbG3IFZ1ipRr+C2nk8l16GqSrD+Ex8UfvWnGYMUvEtBp+OVsQQZUwCVPqJjGYuGfLWwZIV3FLifEGoKCCxYnSonckwAenp0wv8ZRmd3vVq0SGrVCYVf/KRD8o6nr+uYzHs4sajYE8/I7HRMv0qZWto1ckJWpgTCioNem97SV/PDatOoyjnW1yCvSZEeoFr9sZjMeT/AMkaYVPR6La2ZQ47Vq06TMFDWOk7ElrCfSYPp9MWMrl10jzEJYQSVIF4E7nYExjMZiNv7Q/mUj+5U8zeRSKTqGBGYoWYzYVlAAv6jFXjCvU+y0KYGoebc2A5wD9AJx5jMW4CeyD+n/UncVmP+IZ4bwgUqZUAMWIFRj85B/IAAQvqceGkSzMQot2mDBJ9N72GMxmPPstsylRqDOLeHzmKztRdOZQSCGkMgAEWgzp6m04WeG8CrZh20pN4N1EHqLnv2GMxmLseZlxxRG41ZPwO4A8xlS1wg1MfqYA/PBfhXC8um1MsbktUhjaJMbD2AxmMxC/UZH9mEBcLDNK/ePYR/riQ5sLZvy6WneceYzCQLO4dCpW4h5NZSlVQ6ncET1ifQ+oxz/j/AIO8hKlbKViKcS9N9UgXFmETubW9ZxmMxf0uR8bhQdGTZsSsLMIcB8N0qCJm81FWpUhlAUaVlZHLABMDtH54al42p1AIzaQewmL2nbGYzG53bIx5GHixqq6ntTMObCnYA6hqG42HqDijmPD1KoTNCmCTbSSpsN+WOsYzGYnBI9RtAwafB+XMsrVVI6BgQLDuvbEZ8FEaYqz7oLfg2MxmGr1GS6ud21lE+A64a1WnB6HX+kb+s4u8N8LU6Lhqjl6gbUFFlJEFZtcbbntj3GYZlz5CtXFoguGUqSmoKKaweYG9gLwAfwPQ2xHkAjAmWb+a43O1+89OuMxmIQupRU0rGDv0vik6KpNRQAzXa1zGxnvFsZjMEorU2hcrZcaK8ajprGVXsV+ITO0R+eC7VdINpOkkD96BPsLd8ZjMPbGGIv8AIHoQHVIrZdc3TsaTFwG/gN1t+E4uHPr52WqAtoqApAjdiDBB6SCZnp0tOYzFIxDY+rEQxk+a+zVKj64puh0tNLVqIvqkN1BHrjzGYzGBaHuYZ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8" name="AutoShape 10" descr="data:image/jpeg;base64,/9j/4AAQSkZJRgABAQAAAQABAAD/2wCEAAkGBhMSERUUExQWFRUWGCEaFxgXGRsaIBshHxsaHxwcHh0eHSchHh8jHB0eHzAgIycpLCwtICAxNTAqNSYrLCkBCQoKDgwOGg8PGiwkHyQsKS8sLCwsKSksLCwsLCwsLCwsLCwsLCwsLCwsLCwsLCwsKSwsLCwsLCwsLCwsLCwsLP/AABEIALcBFAMBIgACEQEDEQH/xAAcAAACAgMBAQAAAAAAAAAAAAAFBgMEAAIHAQj/xABGEAACAQIEBAQDBQYDBQcFAAABAhEDIQAEEjEFIkFRBhNhcTJCgRQjkaGxB1JicsHwgtHhJDNDovEVNFNjkrLCFnODk/L/xAAZAQADAQEBAAAAAAAAAAAAAAACAwQBAAX/xAApEQACAgIBBAMAAQQDAAAAAAABAgARAyESBBMiMUFRYXEyM4GxBSPw/9oADAMBAAIRAxEAPwDsdSqxJ6DAXiHibLZc/eVQzxOlbn/IfXHGONftDzmaJJfTT/cFh9QNx6tOF05tngDzHYG8EKkdgAJ/TGgRo/J2Li/7U7EU2p0hsGdg7H6CQPzwtV+L+c+vV5hIEvq1fmdo7CBjnr0hpbU9OnFwoUsWJtGr03v+HbbJl1JajqKrGosQJBnv0Jn0wWp1ER4OaFNSTd3MIOvYk9gMA83xlabQ3M/4BZv9B/CN7ziCrxkVC7oL6YCzIWOs/ulriMUOE8LqV2YCemtiCxvYQouzE/KLxfYYS3kTfqPB4jUnbxFVJ+Uj0Fv88F8ln0rKQwAYRYTv3HbAXjHh9qADJ5hUCW1hQVvBPIxEauW95kHEPC9SvTYMss+mJvFpJHRb29sLfEpWxCV2ujHfh9Z6iyzElTpYn8j+G/rgm+imrO7kKt2Y9eyjr6AYF8GpkvUHeDIv0In+++FzxR4jFX7pGGhZmOrD9bWHa53OH4mtAYjKOLESjxrjNTNMSTpQE6QNvpe52k9NhjThXD2zFVaVNRA5j2kzBY/i2NuEZBqtgQJgKoAk+gnYCDJO18E8nwJlaErurvYhJgrpNi28Hb6yPXtm6gVVEwrna1UVPs2U0lqSAVKzbKd9Ki4BJv1vO8E4G8QfNUNGZ8xiXMDSzMpYfFTdT8LHflAXpAwSStlaBWigKkgawxJNNxysKhAiCDaBBG4vONoovopkvmNNTVRpU0NNAbhZLAb9YAFttsTf0+5TxLblb9oI01EEaTV0tUA6wYv6xa/UYWSyCQVS+wgD/pIw3cTytBqhzPEK8QFNOnSmYMkKJlmsJmw5pnC1xPxXTDf7JQWkATDvDsQRBBBBBHW56DthuIEKAYlyC1yv5baJUuZ3kyvr8X9Ditl89UfVTUrDQW6LY/EV2J9YJ9DtiNszVrgBhrM2IQTfpIEn2xay3AK6VdJ+7qbQ0D4hEGdpHXDOQHuAELf0yd8xWp1XV6iq53ZiwLQSsSpEAEWRgsCLDEyUi6K7u0MIkU1WTEfFfrM/TaRiLifCMxVrFAnmMmqFpLYCSWgC8SZvJvFtsacJ47UyYYeVLN++zgRsR5YIVvrttbHWD6M0qyaYS7/2bTKyGqzv8ZkbdhH9xvIB3wfr82pQqPO+qPnEIyMRFgQTcXYEA7YDZPjuUrOQ6nKagRKk1Keo2lg0MoifmP4TLFSyFTK1lrclSnoGp1aZQkgMs3YKTpNzsmFZeXAwsdchB2b8c1S5FFU8hTEaGMD+IqIUYreIETM5c16NnS1RO0drwBfpY4P0KS00REMZcN5iFDBqTdgzdSDAj4oiNiMBePZB8vVqnLpSNOuArICYRtILsu3KO52JvhGMqSOGj/73KXVgpuLPC+Ktl3DhiVm4P9RMEfnhs41UTM5Z3pg6ai+YP4WXT5iGxvsR3mcKY4fUU6XWGCyBYyIFx0aw3E7Yk4dxNsvKzKSDB7jaR6gkexI64rdeQkiMV9zfwXl0arVNRQ4WnqKMSFI1qCWiLKDqvO22LvjDIZdaVJ6FNabM7q6q8xogER21SQ3Ue+Kj5d8rUXM0IamTtuIIE03A+UgkA9QJ3nBfKcSp5pHpGnUdWuqhlp6SCY1sohhBsSCRpmOY4xjvlNANcYq8K4xUoVA6Mw6MFJGoSJFvbBXj9cLWrLSULTlbNJgwC1zc8xO/fEWb8K1aIFTlqANzBZtBG/WOkjEOdzXmVHe/MZIO4MCxnqIjG8w21MwIV0ZrkszTWPNpz/EP8sSUuJVKJ10XZJY3UxPYW3+oxXpj0/v9L9cN3hHLZdajCoUdmpg7SqSbqCd2ggk9NhgWcKLjBjJ1cL+Hf2xVFhMwpYG2pbn8Ce/bD1w3xpQrG1j/AAtb62kH0IxxHPUVp5isVUHy3skxAkQR3H+eIqGdeAQxBLlpBNp0z6ARf6Y3jyFiaGrRn0snERAgqfrjMfPNHxrWUQSD6mR+kY9wPbM3lj+4FzmWUQ06wRaDc957WxClQzEmCbhTE/X8sePSZWtfciP7/H+49UiAR05QZ36k4dFjc8p0QD8MsLbiLev643zWeZyvmE1AAFA2EXgKOwuZxiEouoi52BHQf3+eN6FDq0ALYmQOY3Ij0FsZcIJckyGQerUWnTBZ2NvwuTPQdz2x07gvBxk6FNiRraHqMeikDlWBJ3A2vOE79nmfoUs0TWcIHpsmpjAWY69NQm+Gj/6lytWoENQmoo8sFZ0t8MFTax0qbmxm5BxLlJuo5ABK+SyfnVMwjtqC0qzc0AkOVI5bOApE84mTNxhI4NlGZ6Td2tB/dg37D0wd8QcbU19OWOmYWwUKp8spUjTM6xbe17TfEHAMroRqptqEJO29z9f0GBZii39wlWzv4hGprh6VNtNSoYLQTopgBWgC5d2YIqgSTgBxbw5Roa0da4qAArqNHl7h1ViQT23EbYsHizK5dH0E21DlMRa88sKbxfU7e+KdKsDUVuqmbiR7noesgfnhyngoX8i+33DyPzHXLZalRFNArk6A1d1Gu7rK07XgJpvEcx6nFWnnBSV6wPmLPlpYjUe/eQZYg9l7DFrhOYy32bnDtUC6gyhiUsNPMObSNh6DC/lc75jqWhUVBpBJt3MdWJn8u2CZ6W4tMfN6MpZfLuGLapeb3MsW/pPX2xay/HdDMtEg1Qjt5xBYJCnUVAHReUMbLJJxR8TcZVS1GmBqb/eHqB0XezRvG0wOs1fDfhapmiCOSnMF7XP7qjqf88Ai35NHZstf9aTbiPA3evops1Z2km4MQbEncDrLBbREjDNw3wDSoo1TMnzWUT5azp+pF2vaMPPC+CUsumimvxEFixlmO0s25wM8XkrS5TpJqU1mYA5pBnsCMOJ1J1UXRkNRqWQoefVUB9kRBEHpTTsB1bcxJ6Y5zxfj1bOVSwWDEBaakwJJEmCTvvbBHxe1d66ZepUNUITBEemo7bgAzO0Yd+BZupk6nlU6QWmsax5DLvIBNUmSZ0mTIMiAOkeLH2/Ntsf9SjITfEaAiL4P8XnJVyaiawRpeZ1qN5Un1uQd43x0njXD8vmaQr6Fq02AdoESv769mHXab9QMLviHh1bOUa71aXPTUMjCh5cE6TCtMutyty202EYBeGMw75ZqZzDU0AJCjrMari/U8oN59DjsiWwyJoibj2eDSbxH+zd01VMrLoL+WZLD2PzD8/fC5wbjmZpnyqcurEjySCwNjqAXcSJkCOh6COtcCzRNCmTIJprP4X/64r8b8KU67ebR0pmAph4GkkjTziDeD8YGoGD0xWHv3Jin1EjIcT0sysHUb6DGoAjUrQRDWM3HML43yudFNqhQFgywrHdQWJMDYAgmQI29xgR4oz9Vaq03peQ9AkBQ0gA6SsWA2AOq+rc3xPkc75oBWAQbgbjrI7g7jsfwwopwPISvG4yrwb3L/l0no1LwVhl5oESbqTtv9So7nC5nEVEA3LAy0W+L8vr/AFwSWuFqLABhgbqCFJ3MGxF5FrHbG/GtKvOtqmp5YsGk8t5B7/8AxGHggi5GUIPEypwTi9Sg2p0fyzYkAyOvUQ38p37g3w+ZKuvl6lpqyus+ZQC83QSCVIIm+8HCpTakKRUAl/lqh3EA9WAa8Dt7Hvjfh/GGyztqI8ska4GmTtqUfK++pdmgkYU+NMnuOUvi/iNuV4bULaipUJzIpKmT3MSBG8CTN8DuNcMoVA5qU/KqC2tCDBJ3aLsCLywAjrguM6Gpyp1ECxX6bd9x+ePBnKIAqOylnXkZmAg2Ni5MbRYAbgrhdcFoQ+XI2YiZrhb0GhwCGB0uDytbp/ljTJ1OcSbSVjuDEfUYi8TZya1QKwKmJCE6dhcA2HXYD0xpwzidBANeX1EbsG3n0PXphqrYuAclGpNnqn+1HTzc36gAg48qqaFV103BZI9wP6WkHG1TjtNSDRo6SNi56946nA77TqLFiSzGZnr6jDVGqiGO5s4IP9/1xmNRnD2xmCi9fc9y+XJrAaCzHZFJJnpZdr+s4K5nwfmxRLmiRGqFJGoiJZgOunqfUdcW/Cnjmpkz5S0qdRWPxQFfeBzdp2BiItgnn/HFKsz6pR25NJBIRREXFjzF3J/eCdsLY1GgfUSKtPVtfTFt5gXHpJ79sbMC556aj3O/+eOyeDPCeSrUPPelTq+Y50lgDpVTpUR0MCT74QvHeTFNvL+y5dBrOivRVhqAnlZQ2kNsSDfY7GcAHBjTFM3MTTA2AEk+mDdLw7VYctRbgbiR/hxY8EcNU5gVHslAazcSzbU0Ci0sxsN7Ye6vB1eoTVpqNbT90+nmAEqIEKRMF4lyDcCxXlY+hDQAbMSct4ZSmddV/MIuF6f6+wwezWXPlNVr0wEVYWmTEzEF4NpsNO0YY+FZOkiFhTGoMYYsWYX31T6biMTfZkqalIUgzqVgCCdwb2P+eBXGT5ObMJnHoTnNDI04LNFNFMO8qy3G1JAJLRsosDckY14vmfMqM6poAKqqNaFWdwswSZPpON+O5F6WZZdN5lB8oQyBYW+IflfENJQWDSYMsA8GCp5httc45taj8ak7kC5hjAPlsFPwlRaZjSWHLME9vY4u8I4K7Go9J1pqvWpdkLSLL3gSD+eIs0ERtQ+BiZiCdlIFx3thcoUXzVdaaqfMdtIHa/X0AufY4NFLCT5iEb9hPJ+ES2ZZNWulTAaq62gblevOe046PQyyhFFNQpp07KBZSocH/m0nuYJ64mynB0yeVFFRKqCXf94xzMRG5AsO0DHuWyTLl9RIUlGLbzyU9LE3MMuhLXB1EGZxmR6MDGvuEGzamdVjHLeN+35YFcYorVplYaJB3vYgyD0tOKnD60hSXBUoCe66TADX3IHYXBx5xTP06NPWxs2yiZJvYDv77Y0MGFiDRVqlD9oHA6NHKUa+XGhkcDUs6iHUwSZ3BEz64ip/tINSgNYAZFQVZb4yG5PLUbX52J2APU4DZivmOIVUobJrlKYYWm5ljbVAa+yziXxj4Op03VsqGUNAehU5XptG8mzISPiBIHscBhQKvBzZhZWNlhIvFPjZq1I0EAVbeawYkVCg0rpkCEMBtPc4fj4ey1LJUaZpU3qMgCsVklmGpnJ3hQS34DqMIPG/C9OhlKNmNR2JarEK3KORFPMVB+eACSce+H/FVXL6BVJq0lXSD1prMmO4HUe3QDG5EDceBqjv9hJyGzOkLRCAU1+HSAATMwIE/T+uLWTTRJvf+7Yip1FqBSpkQCCsGxxXqcRNNtTQy6igRVJdY+aBvMDcAX3xzMB7nBTBHjrgqZtbwKy/AwH1KE9j36HHPODcEzQmrSTVpYoygjUNpGnftEemOmjO+axV0ChgSsGZUWIPQMCQTuIPWDhX8WtWyzCtQqNTaR5igyCV2YgyOwwxWtdRZWjZ+JRTIGpPmk0UQkw6kkuLldNoJiTtPTA2RqOrlsTcfKRO17sR37CwnGP4oq5qtqzFQlitoAAkCANO02id8WauSYiJli1zaBYAC2wuBHpjXPEcY7GO75yfh2RLU20tLoxVlJgxYiD9djbE+V4RU0srg07qoYgORF5BBgAWv1jA3W1MsTKuWnWswI3EdZsL4b6GZJprqEGFJG0Ht+MnHIoO52VmGrnlXQqrAhhuR19SIiSb2xAWG6RJ3i15i533xpn6tWmSw0mluUghlJ2OodT0PsDvIEZvj4pSEAZiAdRuAIsff+HDCKk4YQ3nuFUMx8awdtYsbWsev1thM4twI0amlaiuIkEAiAZjVaBIEi98Vq+capdpYmSSSb+oUEAD+5wd8P1vu9FxpJcadQJsCYIIlhpi4PKWj4bgTx3NrlqLuXyzMYAJ9r/kL4K5zJKNIUkwIJG3aQeo9cHczw5qLhqblHF2aJ1FQxYsosyyI1qVImYOK3lLXqc0UXYWEg03jco1vw+LGdzluGqcbBi8cg43X84x7hrHA8zT5TSL9mUAgj6kH6EA48wXcaZ2VibVooDZdQAA1MdC7Dpub98atUAY6Gt2Rf67b+uJKuTh5lEAESxk/gZxpUpbSxbtPIo+m5x07jCnBfE+Zyrs1GowLGXUnUG90HX+KQR3wyHjDZ1PKo031VBpYNBVASSSWiCAbho7xpadatw3IirVp02dUWowBZoVVmbxPN/iMY6zSq0MlS8jLQ1QQxuDNrPUfYegPTYYBq9zaip/9OrllVUUmtJUmbl+hUHYA6WDH5S15EYbVowqvWqwEXmKLpAFpuxY7/jbrgOOM5am7tVzAqVqggmmpcKBcImkQFHvfFbiHibL1npUULsrMST5ZuQQBAtMLqb0YA4VVm4d8VjZk661aeoIyKbKGsWXo0bgMb3ufrgVmeLtq+4TWEOk1GdaVMkWZQzfEQe0D1OK+Yz9aupen91QVSqxuzMRTEsLaU1E8tpAAZrxLm8nRWlyD4IUmP8AdBhNIrYmNpAB1M0Hexk1OVbgbxJlnqjzqf3bqFSqjkSlyab6hIZDJ5lJEX74T9NRSbiwMxB6ydzYm18dDSqgei9MBjUDU6iCIU6QzrGwUm8DlsSPiOF3xLwQ5d1YHkeykdR81NvYbHqL9MLIuPRgNExdr5mmr0hUMkyx1kaR+6G/hncC5jDl4A4XT11M2EkEaacRcD42ACrpmy2G4aCZxzLMk5jMgJuzBEH1gfnfHcsvk/IppQSyoNAYbEAczEdJJOKAOKgSF27jkynxHMqQVBMA6m1dg2x7S8fQN3wPo5us+UY6mUVQzCRYKXVSTyEgQomGE4pZhjUIT/xWmSD8IBj8Vj6vhxyeVWlTpwAU+yNC9Nw0TFwdYGPOJORiR8S6uCiJedzZAZqyE+W2g1aZhiTFtQIJ62IjeeuFzN516jyWZokKGM6RNgYABMfjhwr+Eq1QLRd1SnSuYJZnJvrKnpfqT1OC/DvB+WpJBVnqMIDsRKz1QDlB6yLx0wSMFBBhMQTdSl4Q8LGgvnVQRUadKmxVSOYt2Zto6D3w5UsxIYzutvyxR4bVNWmrP8c6XBtBQgMb9zfFoUtCiSIJb+lsKLFmJmGogftSzeqrSSZhWY/VgB/7MKVOiIA/hBX8IP6YO/tCqznGHamv/t1f/LAGkp0yoBsZm8XO3r+mLEFKBDWh7hvw7x3y10EsQP8Adqm8zdbCd7j0nF/McWijrY+UGYjQI8xioE6jcAQRJYncW6YWKNVyAyxrAsBYiI5pG0euN+L58VGDAyGAmNjYExe0kqv09MA+Pk25lgehC3CuJap0gr5beYgktMgypYgHmgqbCxHbDHxDIJmKMiCrCQOpU3merX/HthXy2RPkrVpqOWWqMTBew1IoGwXcTvB74cPD7BgV3ECon8rWZfo8n2YYZiYBigk+Vdcpx/P8JqUq7UwpLIZEAmRuDb0wxcPzDkXE6lvJgn/UEe9sM/j3hy0vLzWmYhHETYmVO+2oEG4kEicJ3CM8HNZVhRJZe+k2NiTfqb2JPbDsvktxfTHg9XCeQyxrVFpNTclmtMQo+Juvqb+wwwcTr+WyqqalNg2ums3MaAzAsOgO09TiLhGUCUqtUFgSsICDOm0mf4rt7RhlzGVANNCobWgYltMNKkhSCLwQFA2GCQUJ2V+TRIzGSqsWFJmam+6NU8sqfmUyjRe+mxHtBwpVsuaZZGMshIJHQze/UEzcX2x07M8KNGuUAlalIMLzsdJHrEwP4Qo6YTfE/D2pVpgRUSZ2mIU9b/KYmIOCJiKhvhXguicrTqVWqedWGpEpLrMG4bTBm15sItczNWh4FzENUpNoCAMrVFKNaTr3OkCANR37YKeCuMArq+0LTejT0hWaNQGmBvpZSFAMDUrKDPTDOvGR9jzNRRAWmStujFitvY7YGH7ijwXJ5nMUUcU6ZUkRFZEJAJgBCkWl9OrYN6CLVTIoytTqrUSrBJDgHXpVgTpgUzAA50bVF7nF3g3gXLvQR1r1VqGmh1qVKAkCYjcTaZHXtiWrnKmXijnVXMUSZSsskgjYnqrDcEwexwgruxHrsSjlhnFBFKvWFMEhNNL7SpAtK1Ghot8JEj64zF6r4TqVIek1CvTYStSsx1kSbHpba0WG0zjMZ5TqE5nk8vqLElUAPyASb76rn88ZTy2tytNZY3LMbIOrEmygdycZkuD1HZULKoA1HUeVFG7OR09OpsL4eeCcB8lLB1JgkaJIJJCM4E85MwLimJ+cg4ZkYILMEEtoCV+G5LLZSkHrLUZ9IXzGpgA/wAEyoNwC4BO5IGK2W4PWzolEWlQVpC2AXsTbf1N+0C2CfiemSaeXUBVZjAiCSNLEmb2dgLmbXOK7ZGpnsy+Xy9Xy8rlYUMPhd7ai2k83X2jpOJ+bN6jbCiDKnhmmwbyK9GsyCWVG1Na5gRJA9J64peDeHCtnqIdFI5m0MARAUkSNiZg3nEnFeCNlGo1qTrq1N5NQLoLMkE03WSoLKQVInVMG5wxeFssDxHMOqgKgIgbAs2w/A4auj7gci4N/EcM3QFSky7W0j0j4behjbpgflahqKFKg+UB5qF9JDgQASflZbhux+oLGp164rV8tScTUVG0AkEgGLX/LpgyLmBqlTIZVNXIQ60yQjnclrRvGhF5RFrmMAP2p50U8qEW7sQ0/uhYBYdpYhR7nBHh2b0HW5ZqlZlFOlewkLAHQCSSx3je4GEz9p3E/N1Op5TW8mn6rREu3s1V/+XBIPiJyNYuD/wBlXD1fOio3w0VLg/xGyf1P0x03jDsKRVTpd+QEXNwSxnvoU/WMKv7McmaORrZjTJdjHSRTAA/FicFeIcUcMC9J10qxGkBgzNpkyL7KRt1PfC+pycbr38Q+nxk1KeWq/eu2oLphEnZogkdOmmw+s4a6M1MrlZk8/kN6Anr9EH44WMhVUqtMMGYiSAwFzc6u4km0be2GfwxPlrE6KmYZkEfDpQmPZhDe+rpGIMJ2RLc/5LWYzaozO0H2ubyFA9SQB7kYir0XVeZgXIBcKBEzt2tPWxibXxuKH2ioGpqdFO87K7Sb+qrJ23MdsUvE3Gfs9MyJMiB3PUgAiFA6neQOuMKn1BG5Z4c4Sq6zZxrF5ukSB2tB+mL1Z7Adid/5scuzPi7Ms4IKIVJK6FHUEWmehiDiOr4lzr/FmGA7LpX32Aw1cdCHwJm/jR9Weq9gFEf/AI0xTynCg+SqV9ijEfDv8MS07ST+GKlV3aozO7Mx5iTLlvp7RfpgnV4dS/7NFXm8x6m3SA+mNpmxO+Kl9RT2ABBOUzWh9WhHi3NTDR2YKTBPbVI9MHKmZo1sm1SqynMq9iQqtpkdFUA2m8W27YqJll8rpdZn2wIq0594j3k40zqEb/DOZ00I+IvU1ALzW0wZ+UEkTBvF8ScJzhpDUxKnLmCm50NAYTuYGl5NtsWPDlcPl1iJmWJ9r3AmSwYbjfEWeNOnWSowUCopVjsDB0n/AJDHXYYhDU5I+I4qGWj8xq8S8NGYylanOotTsR3A1KfrAxwjhWYFKqrOpZQedRaR1H9+uO0eFfEdJvKy0t5hBUErynRMcx3LIoNhEzjlPizhf2fO1kgQHLL7E6h+uPWUhp5Tgr/idNy1ZHAPysvKPQ/6H6YnyXEL0/NnRTpaVfmZDAIVuQSCeojoYOFXgvEmp03VQG8nTUVe9OpDGD0K6vyj2uZLi1OjWZVdVpVQWIY6RTYjV8JuoJVrbGVievVOu4xVM0KlQVArAINCagQWLGWMbgHoN7GemBHizhn2ijyAF1MoI335frMfhinX8aorQiM3rZBPcayCTv0xPwzxBSq1AvNTcxCtHOY6MpI1enUY6FOe1iV2JB2M27gjv3B7euGrw/n6rUauSUajmSBS/wAILP8AQrf3i18EuK8NUVvMZQy1wYKAyWWbQCAWIhgDJMOAJImLKZdKfPT0IZ1UmsIZSCpJCrIiOukw1+YSl34moxV5C4ZautKn51JRUytVfMqZYmCouXeiS0qwaQVH7pPscy+fSrTFTLulagRpqoTJAZYUOvUzYzsB7nAnLFKhFl8nOampSbUqxUrVpk9nuvvBjHPeB5+rl66tSLFgYZJ5XCzIYdREi874IbnEVOm0PCZca8tXehTa/lgMwU7EAjcW+m3TGYvZLM5auvmeZTokmDSqVdLUyLFSJ732G+Mxk3lFrhvDEoU5UkoB5pZlALEAffMG2UEgU0vE6yDIxffKCgFqVmWkgjSzBncxPMEaAoZpfmk3+EQMTU6qUqX2msxdFM0UJszb+aQRYmbCIEaoB0xTSh5rrWzs1KlUxlsudhO2q8EmQQN9zfpMV5baNGv4gHjnh7L16dSvTz1Woy8zozITpkBiIAi2wiDABw00MrTyVIUcu+lfjU6WqM4ZRzCAfmEe0i1sC4GYzoor5aChKVHp01XXUadKADemoEGexPUY8z/C6dX7NUSaIqU21rSmCUYDa/70bRjW8VmqATYg7xBXVFUMUCUq3m06JI1EhSF1BRFMSZIkkxIAJMW/Bk0qVWtWOk1HJJe1hMkzbdj9ceZbh9OmCAESx52GqNizFjMqoIstjqVYlrC/HjaFoKr1BRFM8jqEYMjFGDKDBaV/w374LE3IXAcBTxl3iv7R21Fcslh/xKn66bR/iP0wsZ7xJm6oYNXchraVOkGeh0xbHvD+GSV8yZI1KmywNpPc3wNFFluVVQ2rSAZgBo0ntf8AHDQwuhO7de50zhFOnQyIzjadQo+YqoCAGIIBJJLu0mAWaBJgAmcc3GSqZihSUMpNIVDBNwWqG0dJKnmMKJEkWw/eIxp4fRodRSUnvMKFX61HB/wnHOOK1KmWqFUaA4mN4ubwdm3gxMH1waGzUmyCp1Tw3S08KylIAg1CJtO7u7f+3C7xrjbpUAolkcks7CYgklQFNvhuZFpjB/gebRcvkULKunLlwGYCSYAj8x9cJnHMi1OqOgqAOp2senuDbEOSmzEGehgHhGzwXlft2sVzq0sPkTqGN+WegGHfL8GGWpAUmGg1NQVlK3KFWCkGBPSdmjocKH7LqPLWaLa0/qf7jDnxLjlLLU9TnY2QfFUjYrO42JO2GqigReWyQBKlfO1aa3pPoECajIijr3n6X3xz3xDxrWHWQzMVl1ERpJIUA7KJ73vIvOK/iLxXVzDjUxRJlEXYT06Tb+uA1apyx06dRv0P9MBxFyvHjoWZEzzeY9o+vTG4b1J+uNfJ5uv67bj8DjKd527ntE9T/c9JwdXGE8Ztl201ASxBggGQO0Bj+7gtmfN+xUgzDyy4VUEWuzG+mWiO9vXAWogkrcnreAPQ9fzxgawXm0i4XUWA9lNp9o3wY9SVwWNiWAzAaLCb7j9Z/LvjWlSEtzfDE7bgXAuBY4jOTBXUALb6dx6lT/TbBXwzlUfM0qVSArkx/ER8u9ix79t7xjDuGb9xt4F4ONJGNSowLgRTQxB/nIvHWBa95wucccZbMNSTTV0qA7VRq5rlgpEERMbkyMdKzWfUJrBLFFJjawkm2wYwSRE7WE44/mHLksZJYlj7m/64FlEXj8juH24wr0Urrytl6iMRAlYmQCALMJ/HAP8AalS/2/Wo+Okp97sL+uCPCOGTTqliFFVCqyYnTf8AO4E9sbcdFKpmMoammWy62a8nU4azEJMSRqZRaRJsSwGmqI6kauBuBcV8utlWJIXyjTqGbafMqAH2WQT7HBzxdwFab09AIlWZRqMKVKSVBML8UwN98KtfKgF2piaesimQSQQDsGIUsCNQMqNxMThmq8WNXKZeovM1B9DapOpXXk1bWZV0H/Fiom5KupSy6U6qlHAStoLCottREtDpYMGgw4vIE9sAazGGm179O1wJsQPqMMdXJ03YNSdvLksNaqDI+WQxvNieUG3ecD+J5ItUJQghxJWSAIgHfYiQNuhwjmA1So4/G5QyWZamGWCabEakmNjClT8rhrgj62OGfIZqRepDEHSVAipvrBBWFaY10zaZYWIwr5TWkhlMCQ3LMcsGXXmgiBG34nHtPOhXBHMjG6i0EE6SJnSw+XVNuVrGzCA2jJlYobjXnswiTSBKZev94pkfdVBbXYkgE7g3E4qeD+GNXzAVBBprrqELJIDC511JI1aSQsEjYdDbyNfUkEp5Q5yp1KrGQJIAJKgk6qQujmCdJBDTxOp5uZWtlgaGZSmGQEAeZElqZjfljfpPQWUGINGU1zGoazXh/J5pjVrIBUPxHzNGq25GxN4kWMTjMecN4jks1TFRqi5Z/hqUi6ppYfFYj13/AKzj3B3E1BOQQZhmztZQaVMkZemepEc5B3C3PpfsMCvFviDRRDoZr5hSEvDIhmalr2HKu282IucbiFMM7uNGWy6AI14IFlVSRcsRsL/CDN8InFOCZvNk5zQNVY/d0gYYIsBIveexM9YuMDVQy1mEfCh8rLeatgqMAIu9Vzb3I6+iiIvg4vBdYFLUoFCmtIyJCuV8yo3uAUABtqkmQsFd8I5Gt5T1HCinl3ZylTUo8wL1AUsQtiR1k4v8Ly5p6nqMxd6hjWzQ7ggVKxWLok8sr8RM2p4WVvUOwss1qoFQ7lQN5BJZRqnSObShdWMCGaCTCnCp4i+/rtP+6oKtMNsGaRrbtp1lz9Rg3n+J+YAE1+SbIpuznmBFuZlbVADXb5omCLzWQqU3WI1uY8iZmB+8LKwHRbCwwHcC+IjFxE+bTxeJIYdQAaYIWYFiCC8weggWsSLXwJ4fl2zOYpgrDVGGq8wo3Nv4Qfw9cS0coatXy6aGYBKbBTJDEzYKP350jfDj4c8PJQdGWprZjpclCohldtdMkyyHy2XUQJG1tyxrU3I1yn4pfVVCqJlx1sBTUSSYIAFSpuRHLhF8ZZfS9OTqmnvEbMwPX2MwN9sOBJbMl2Jjy1PTd2qVPx2I9QMBPHeUJp0mQclMlWYAwJhlv0BMlQbwRg8T3kkmRfEmOPBcktbheVcrzJTMnuoLB1P+ET7j1wOrcKyrsFJdTcxFRD+GkAb9Ixb/AGbZjzOHOrf8Iug/xqW2+pGL2XYDMLp/8O8X+SmT+hxJ1Z4tY/Zb0xsQl+z/ACi00cI5c+YskMG+UjbpEYSvFHEVzFZ2a/MQouQqqSFA7WE+5OOicCBmoB8yq19xp0nse5wleOOFnL1jUiErc6jsTdhbs364PE/PGDGrQyG4qaZBU7gSs/piOlS5jtFrmTE+3racTkS0xE/nf8ca0ZNxvpBv64O5TU1qQCYMib/hc4jR+VTtqMwDvE/hAED3nEtUG2wERHpNz/TElKkLmwPW3Xp+AwQMWwvUgqU4g7GOmIw09N7/AJf6YlzLEzcRJiOt4/THlOnP6W/vtgoPs6k+SWKi6m0rqhj6Hb298F+GeHvtVZ0pVANIDizE77gAXg9iLkY04V4fqZioaaLfcsfhW0iepmIA6484RmjRqJUidLEMsxKk8y/+nr3AxgMBhdgTo3E1+6rhpVNBJk3AaA0tJ5oe5v0wqvlOHIkhXeepLtf6e2G/idRXpVKoYw2kr2gsv9IwCzNvJEiC5JveQD0+gOI+pchgBBwLq5V4ZkqdeqKS5Y0QqTUqOkEIbQs3LNBE9LnphJ/aa4Oe0IAFp01UAdBcgD0AsPbHUuC0+bMvsORQesAMfp8Yxx3NZqnmM+z1WIptV5mvIQGJ7/CN+mLulXxBkXUGyRPeHVB5AGmOY6nhiIn4voARCwWG86YwX8KUhUqPlyeSqroe8jnQ+pU6vpiXiuXXK1Wp04GhRoLc8I3OHEiJKs301coJxb8EZQnMGowgqpY+7HSo941H2jDgbiQK0YvFjRqwWCuLMDcEi0ML/Ta2mOuJHzYPMw59QkWn/UEdd+nXBnx5wyK4rmy1QA0bBlkXuPlv1Fmthe4egDhjBCgstiACsG142E29Y2GBZRHLkN1GjhP2VeTNUnp1C7B6qsytTafhI2MCMQeI/BBpNqUhlf8A3dQWWpadLQeV+k7HEnjBAMxVZdTGQxF+dG5hpjqJJBHqMScB8Rok5fMHXlam5vy9mUzYg9OmE2QbEaVB0YucKzppkLU1hdXQXBAIJAb5wLXswOk9MHON8cekrAkCoEpvQqIWiqAWiotwFJDbGSIKn1j8VcAKVGBuwEyBatT6VVjcgG69cU+DZijUC5XMsvkv/uaoImi7X1RPwMY1KbA/XDlp/cmblj0PUacnnsnm6aV8wj06rjn0I5ViCRrBVSLxH0xmAKZ/OcJZ8o1EVNLllbmAIPVY6SCfQyOmMwzgJgzt9Rt4zQGazQywM5XKxUzRAI1PeEnfaFtYSxMRYvmc+aKmsI1VdKZen8qwIsBaAt+lh1nAfwxwNzRp0nLAs3n5h1aCWN9DnrCRveSxGPOM+IUVaudIHk0fusqu2tz83qJE+wGFHcautmZmKfkMEQ2AiqWJGtruzsYI+7VSS3oRFlwD4hnjpKnSFYCVBkhVLaEV+gAktpAkmDIImj4c48uYAGYZeRWLiQpcbm0iWYqsiZgEyS0YuZD73MmpVMhT5tSebUxuiXuRq79FwlrQbjsY7jX8S1lKPlKZ5a7r/wDqQj4R/ERMt027zX8PupreZdkWSpOwRAWLfzMy/hinxriHIxmXqsQWkWWST7Atyz64j4bWjJvBH3j+SAP3bO5/9JAn1xKqlluVE7hfw2y6SW5iQoKyQCzEuJBlWMsVAKtBG3UNPDSrEuLj4jA3sV6321tzSYqAE2wE8K1ai0I8vR5hZySCDoMS0QDIARV5hJZB0JwXzfE1ytEliKlY20giS0Wm5IUTv1+uKvQkhpmNRVz+W01tMSxQKBBJ1U2K2C3kqwNrxcbDFLxEdXD/ACVJFTz1coQvOrLA/lKvusi7Gw2DXms9RyNPz80xqVqtlVbGoQBIAHwUwSBH4zbAvIcdynEvMy5y4y1VgSrIQwNrzESe4IneCOor4+XxAcDayt+zLLPQerSLahXQlTpZQGpgEjmEElXkESIHqMW6yhnpOULiANKgkwUO0XkRvjnFLjNbL5xGaA9B4YBQJ5zrmBeZIJ7QOgx03z9KUX0mOWfUFWFu5HbrhfXX4kfMb0R9rDXh7N0krpyVEBOkhhUi4i8noQLid464zx9w3VlvMgk02mTPwtAPtzAfjj1agKqVM7EduVbfSen03nDJRqJnMu0fC6lGnoZKt7QwkfTC+kbkpUxubwcNOGZgwVIm1zPaL48oPp0kXOkD63vgvxHhzU63l1BcFkYjqYgE+8E4zgXDi/KqaqhHKIkQDDeljuTYYcT8SstrlKdHK6pZnUN0B3Y+3QdvqcNmW8GM+WeoR5YCEohXmaL85N46CwJnYYPcD8KDLMGqN5lQqSCBCoSPl6n3P0wcotrN5gi49wfzsMLL0akzZOXqcPaiWYwJM29P9Bhg4H4desn3Z0qDBqRvI2vdib/D9cX+H+Fycw4NlFUrqi1hOkdyfwGOiplVSmEVYUARHp6/jfrjS85smtSnw3h9PLhUpiACCTNztJPc+pwheLvDv2aqZJKVdTLpE9RyuN4uNrRjoVYmSN4t7/3GKXiDL08z9nllaGMhSCSNO1j8Mi/tjMbWxEWfE3Ic/WUZMMV+4cptq1AWIstzt06YW8vpqZmkVSoqhWJ167k6VtqN49NpwzcSzSkIlMzpAJIPU2Ataykn64A5SqtTNBRqby0Oo9JLyQSeoiDHqL4mztbmvgR2IeM345xdaWQzVSYZqhRPcKi/kwP4Y5Nwagr1l1jl3bcSBfp+8BH1w0cd8RqcwMuwVadJqsliQNTEyTyNfQNAtZm1YIeEcrQZq+frD7ilA5hZmgEkqQJI5RAABaDGPVxnhi3+TzMnk9CZUyRzfPWWtTA/4yU2qJaAg0wDpCooJA6ddRgtw6gckhdoqUXJb7TTJZb2GtY1KAAAIkDrGA1OvxbOs1ak9QUwSaYVkpqY3ADGXjYkjf8ADBfL8TrPSSsop0zUDJWp1AVRmSxYQIWRvPLI32wPJlq4wAPoSDifGsvXVqThwjizQIBF1IvIOraQJwCPhKotAuE56ZLNDSHUXOm8hgs2Niu0Fbg+J5A5eoCDGognTOkKxO0joRYmJ6CIJdK9Gqcn5mVd1Zk+8UEMGGkhgAwOmLmB6+mHHyi9A7g3idRK/D0qhvvMuUo1L3emb02A9RYz2OAeVoysFfu3YKCLaXItM/vW+uDlDwgi5H7QtZmMgUUWmRJm9mhjy6mFhse+JuJ8NXL0woJfL1llXHzAwQewIN472wlnAlCi/cvcGrNmsscsf+85aWy5N5A+KmfQjYemFXiHh3LmoXaq1FHEofKLhX+dHCmV0mRyg+2DHBWqA+aCfOokCRubSp7tqUfW/azRxWhRqRWWPKrmHA/4daPiBH73U9wML7vA3CbFzFReyn7Q87kkWg9Na4UclVXYh0+UhlEMLRNjaCJBxmLmTySsG0Z18owYipTpwEZ4E1FX5dY0kjaZx7hvexn4k3Zcah6tlp+5Uk183zVW200gTMD5dRmJkxJm0YTvGucWvla7JAy9GrTy+W9SNTVXHvAE9sNebzBp0a1WpIq5hTUqQb06CiNC+rDkHqWPTCwqEmkuhX+zEN5Y+Gpmq51KnqlKmFLdghHXBoQT/E7L6qLuQ8MihpqVW+9UB2paT92pErrP75HMFGwiYw0ZNBSo0qbH72ofNcG3xRoX6LB7b9cC+HZLzK/lszVA9RqtVzcuFMsT/MRA9xi7xzMMwJW1So2hWtu3xW6ACZPtiTqHLtUtwJ20mJk/PJIKxUlAe1Jdz2EsC/sBjzg/AqNTKGt5jvVNTQyqATpmLKSCZEEkEQD/AA42z9EJT0UzzVwKaAbLTX/eN/iIC+vNinwbi1MZhsuJGrSiws6rH6gyRB2M3iJxuKz6g5CFG/cbM1U8il5oVULFbqABbUUAgfz1ZP8A5XbCxwrVU8yq8SygCRZQSGBJ33VTN9/bDN49BTJBWMsNRYjuE029L29IwjUnqEU2QBWnTbtKxAO8GO8kiBthzCzE4yFNmdLylC1GuoQOtFlJddRVg31CwTJuDt2jA3xbwhDmuHPMV6lYKzgBdQUhiYAExsDEmb4reH1zeVLUmAJeHUFuZGYOZJNuYI0qfTHnjY/aaFGsaVSmUZtFQ1BqsuwVdlkDthS2DUNkLbAib+0fho+11a9Mcr1CD73AYejaWv3Bw35Z/wDZMqY1StMabSeaBBn1/TvhR+0OabIXLqw0stTm620ncGQNj26Y2fjflZJUNQ+fSf7tYkQGDapi4sOuOyocqqv0YSKcDFjHZa3kwyyaZNwB8JJIY95F5UgG3fB/wZngBUAPJUqEqRtJbl9gRb8O+BnCOKrxCga9EDzhH2mgOrba0m0kf+ocpuMVuFOiZVyo1qKtrXjzALatvr64iZG6d7/Y8MMyGMHjDwp51ValOEZmVXnY9Ax6gjY98X/D/CEoB6YEsDzsRBaRKk9rdBYQe+JMlxVKwCOpQkwoYAdLGQSCZgj6Yt031VlcRpelBg9ZlSPxb8sXeJFqZJyYAI3oSMn4Z6WP6fpiLLIBy+p6diCMT5qnBJ6AST/nivRz1N3OgkkQYKss9D8QE9J7dcTEWYy9TTP5cnzVW5gVUG0wbx+H54sCqCitPKQG+hH/AFH4Y1z6lfLq3AQw38rAD8jpP0wIqcRp0kIjVoLWB+EFpAY7IFPVrATgquZJ+LZxEBLgtIA0KYZyTp0r1n+l8Cgq0NVWqys+ttKKthCKpuAupiYBawAk9bwHiqUoaqPtFYll1UlkU1n4AYEEgCTuROwxWzWc87J1KjFyzM8awAQAWUSBYcsD/rjmYY/0mGqljuaJnmrISHK0bFqmx2A0jqix13gDYcx94FUR69QU1KUkRUBPLYQ0xG0NP47zj3JZhMvlaVXMKYZAaVBRLVCF1FmF/wCa9gIZugAHw54qqVTnK80ackuFZj1A2Egn4QJ74BsDcSxm91b4iJXEaRrZypFtVRiY6Ase0/gMNNXiNI8MrUGfQRUU0kgFm2CiBG2m/vgNQVxrctD1Z1RE8xkqLcv0wR8O5FTVPIDCkxEdlBncHrM23x6D7AH1UmXEwtjOjcJVGylDUgoFFGpA2jQGmZDfJBLAn29MK3HuKplRlwab1UV3YjUylNRJQB+jw2vSbxGwwb4nk0LoFrVTTpupXU4bS3xsQxXVpSjJMk3I7YB8cVaWXph7/aKYYq3YmJedmWQ6VDedSmRELre4dUsVvE+cpVXqVKM6SQVLtLHaS0nVMgndum04dPBNTVlQk31uvtKg9/XCHnq8qyLICqdtRgRtuRtCytuXsZw6eC8yKVAu374gLBLE00gJe5/IDfFAYAbk2yYN/aLXzNE0H5dAiNAICsOhubxsR0kYvcFzq1k+z1eVap1Upt5dQiWQ9lcEMvqfXBfiPDBmkbzyOYFVVbqk7NPzPMc21iAIwkvRenKOJKaaNaNzpBNGqvulvdPUYlGXFlsJ8SgK+I23oyZnq0K8aTqpSGU/Om5B9RBKjpg/wTMis5ouYy+ZU6XMwGtoPS89Pb1GIc0hzdIav+90VBJFvOS2lgRuwsT6x3MDOFZwhjQb4XOqkW+Vt9IETDdBa59TgD9/UeD8RnXgdGveso81Pu31GDK/5zI9DjMaZngiZ4isK/lMAEcRJLLaTcXIjGYX2ifRh2DszTxJxGFmqAZ++zCzbRTYeXSXuDUKU46jWepOBuUd6NOqXPPTpMXbqcxW0tU+qg009IYYn4rk6lXNLVorTqUxpNRHbSrGmzmnqkTuTYAzpxnH8uKdGkrXLtqdv32JL1GPcSu3aMamQHEFB2ff5Jyh7hJGh6lDw/KpWqCx5aSfTmMde2JchQ8zMaQ2lKSlGkWVmDNUcTtCgdfwx7lVork1d5jSargC5YudAjr8o9jimrnyUpBtVauSWI6KSC9/4jCz2U46rJMo/JrmvvfNZAVBTRRH7qAaU+pJX/E2C3CaFP8A7WzNdgSlEijTZRqAZEWmzQDMQpuB82MpBKCK8zoXz2PdaV6S+muuyfTF3geV8iiqNzVTzVT1LtJb63wL9T2cXIeydRfb7uWvgS345rB8tKFWQo4JBB20eu99vfCsKdLQURSIeTv6yQSe17gbkBhyyR8SkLSc6eZqbj3uhk36Ab4XzXqmolCgpqVXPLYtp1EQWWOs6ifqThuJzmHICIyjtGoxZXjroZrnUpA0u1jIJ5W9wag19SR3BPvFOJ0/smh2ElNVOLywFOdIF7vTYdoOF/iXCalFNNbNa62o/coQyAA2YuOUbnlAt6bCiXCtMFTsew9un6YYVoyjHbLZmDex2M26+s7Cf698RZvJCoGDEKRtIuLWj6f54kp0DqXYK2wMmIHeRE7xtjejQ1liTABjUs392JkfTGqaOo5lsURJx4j+x1qbZcaHQjlI0ypPMGAUA6lVZEvfmVpJw6+Hc6teg2nT5lWorhSTHNUB3HMRvMCfTCzUyqZtkTM1RTIGmlXCiJAhUeLaYFj6bXJxHxbimZyuUWhrokEwHouWdQpncdN4PTbGZlGXiB9yJQcPIGdRq5SqsArSZmspWo3aSSCgMAcxvP1jFLxIqZZKSKGq1GkqkgdGl2cDWFDGfi9rCydwDx9qIXNPFQAKtUHTEXDGPmMwbQYxdz+ZfMMSWJqV28ulIgrSTrb4ZNzAnGHEMZIAmq3OiTIM5WarUbzHq126UsuzeWBaL3J6metr4lHAarSxyLtPw+ZVkiTc3bciO3fDhw/IUsvSFNABYanYDmNrx/cdMSUFueczIuJ7Y2oV1EvNZBqQVqtOvR07PqFams7EibDpG3rgvwHioR0SuFZKg+7qrApk3bmUcoIBK6o+USMMhrAqQ51b/EB1wq8b8PJTCvTJ8moQtWmBKrJ+NV6Cdx673x2pwNwpnMqMvWFOmV8tuaCpfyibAWYcrfLJkbfDsO4jQCZfMU3qrKVGnZJkBvhm24ECwwrcS8Q1hRFDLDUQxJqAS1QKGIYDd9IUnWBA0gdLiPCfHqgqPTKiocxYvUJJTu09u59sC3TcluCM/FquVR4kqmoTXZnhVQAqLKsDT0gBZsCNRjVIxt9mlzWcFWb4dydvjO41NuQDAJODOc8O0cgDXqVkr1PM+7pgE8tpdm+VlkGL3xXrK1d2qVGh35jp5RI9BAj0jFTMAKEDBiJazKAQjcCCdzyxPqf6YYfCmcy9LzPNJDFW0llMECm0AH1Y7H91cAWyuoTpAI+ICxHqPfHnDctVrVfLpqanobafU+g7nCiQNmVML0Y28Q47QFHSGD2IhTJYEqam2xc6KQtsH9MJ3GPEzVK7NVDh9jYrESAoXdIU6QNx6zi1xbhVTLPpqKB69G9VPXfbf0xFQ8QZhAAtRoBkLURaoBiPnViLWsdsGhUjW4jLjb4MoK9NgQrAi9gpBNhbad5G59bYdPDOYXyCwUAsVUm02ppIn3wqrl6eZZKbU0pPGinUojSC5MqKikmZJ06gQQCOgwy+DifsgBGkl2EdoMH62xL1xrFqZ0qkZNxhpVLCT1m231wH8SUTaso5qYKuBu1OQxI/iQ84PceuPRVPxPOofDTEdbR9bDeNsGFokhajlEGkyp6wLGDttPeDB6Y8hGOJw4npZEDrxMVEZwUrU30srQrLYK5Ex/8AaqqdSg7Sy9Bi5xzhi10+00uWDpr0xZqTWIZP4Sdmti1wDgi0zmUnVQrKrID0HMCk/wAMgj00kYrcQpV8o6tIO6rUO1Vbfd1R+8f+axFxj01zqzlRJO23Hck4fxFKiamrpTfaorPplgANQ7yIM3vI6Y8wGbhlWqS1EJoJ2qFdSmASraiCYnfqIOMw/txZJjnTzZ89wtMaEAUsBdmJFgV6BbnrbArxjpWjTAUgkOx1b/BA9pkH64IeHOHijSGrVqJlpYmJvYCw6eu0k9Bfj3OA6FYj4Xj6+WJ9t8eVhrvBV+JY18LaC8/R5qNAVAFCq1UbhVpqDqPuenWBjbhFA1aj1I0hxq7aaYMAe7GRP8x6DETU/O+8IMVioMdKawqLPUuR+AGDa5BQGViysb8lhYQFkWsvKB6k9cWZn7a18xeMcjcp16pq13RVkUnV3sIKIB5SiLEM7vUP8o7YuBgxutQNBYkd7bG43i3vjfyg1lc2+ESNMiReR0PQ4myvnCSKitNzqEajAnpa/wCnqcQZcvMD8Ebjx8L+yYH8R8WUUkUqX0gggzcuIAa0mSJNv1xTz6nJj7OpC5gr/tdRWaXLHUKQ6Qqkao3Ptgj4hV6hoBwADmaQF5mXg4peIOHHzBWPMtd6pEMLEVWJBDWjSRtj0+lYLiH7JXW824vqr9IE99z/AH74aeBeD9RBrygYcvRye4B2UT1+L2xT4Dw+c1TawCHzG/hVTNzbc2Fh1th5euC5Y6A206rjaRH47dcT9V1JTxWVKlzm3FMkaLuLtociV6xtI+W2NspWaiSO8f8A9Cd+xxc8QIRXr9biOvxaD+hwMzIkEOSX+W4iOu3bFmM8lEyqklbN8402gyII+LefpvF8NT5n7XSBrLS8ubglaaqwEElgJZ77C4kHREEp2WpqRJJn5QBP1+uGDgk6wqui6xEsSoBiZlb3A0xtIG+GH1qLK3swTxHw6cs+tD5tLUOYqwKmZupEsLfEoPqBMYg4b4ifL5jzEIYqnwlZEabrMkxc8w/DDxl2RTLJUqBrciNpcTuCumIO2oHFDjvgn7S2uhl1ylry4Ov/AACdJ9ZGNHU4xrIZE+BgbSFODftGy2YChyKVTs/wn2b19cNuSEyd+v8A0x8/8X4FXyz6ayFZ+E/K3sdjgjwHxTm8upFKrCj5H5luDcKZPT5drTGHcFbamJ7hGmE674j43Ty6B6rBR8o6sewHX9Mcn8R+Na2aJUE06RPwA7/zH+gtgTxjO1qtQtXYu/Ulg0W2BBIjbbBLg3grM5hC6qEUbFzGr0X8NzbGUmIcmM7mz6Wb8Iq1MxTGVpIdbaQG8wxylzLA7AKxUAQNzBOHTw/wejlAVDaqrbsDof1CAwGE9VYyN1xIXy9HJih9m8tlhvvramuC4cWJjbmHaO8dLJq5UUaheRP3pXTf5d9Uj3PoMKfMG/plOLBW2gjjj1K1SGJqFTpGoaSO4jSAOh2xTpKYCyD3BmY/G4iPzxDQzLTIi7GB06zFvbHmYHMSAVEXU7E79D9Z74z2KlKjjubvU8shgTq2MXMSL+kXjvgz4OrBK1WmDIcBwSeqgE/QqZ9IOBbRo2FwQZ9v1GM4VmAmZpOx1feANHryNb2M4VmTnjKw/TXOg5mulRSqoKwM9AV9jNv7GOf+L8iivSK0qaBkuKdhrm4JFp0lT7T2w8V1EQ7TBjQgJixAmNpF/Q4jzuXV0C1lVaUfAR/XoQeoiJx4/T5uyR9RuROQnM8vRLK+gaTTXXveBeVAHcRMiJFjh0yak+eiGNOYcg9g8VP0bfFEeESKgek5KEMrJU+KGBUgGL2MiewxrkKPnVHAZlCrRLAGOcUAjKexlTbHo5ciZcZo/UlVWGQa+4Xy9FA2lRqqR8ROw6k9LAkwL9tsWiZvWJLKeVBtZbraSepvePY4jyVPSpVIQzcgbi/4/wDXE3lMpJVpgbtab7n1EnaMeUzj5lvE+pLk2JaHABPyrcD0nvI6WxdemGUo6gqwhgwsfp/XC5QzDUq5VjKVDqTuAfiH43jBXM8TcVDTprrYUxUEmNQ1Q1z1i+BbG3IFZ1ipRr+C2nk8l16GqSrD+Ex8UfvWnGYMUvEtBp+OVsQQZUwCVPqJjGYuGfLWwZIV3FLifEGoKCCxYnSonckwAenp0wv8ZRmd3vVq0SGrVCYVf/KRD8o6nr+uYzHs4sajYE8/I7HRMv0qZWto1ckJWpgTCioNem97SV/PDatOoyjnW1yCvSZEeoFr9sZjMeT/AMkaYVPR6La2ZQ47Vq06TMFDWOk7ElrCfSYPp9MWMrl10jzEJYQSVIF4E7nYExjMZiNv7Q/mUj+5U8zeRSKTqGBGYoWYzYVlAAv6jFXjCvU+y0KYGoebc2A5wD9AJx5jMW4CeyD+n/UncVmP+IZ4bwgUqZUAMWIFRj85B/IAAQvqceGkSzMQot2mDBJ9N72GMxmPPstsylRqDOLeHzmKztRdOZQSCGkMgAEWgzp6m04WeG8CrZh20pN4N1EHqLnv2GMxmLseZlxxRG41ZPwO4A8xlS1wg1MfqYA/PBfhXC8um1MsbktUhjaJMbD2AxmMxC/UZH9mEBcLDNK/ePYR/riQ5sLZvy6WneceYzCQLO4dCpW4h5NZSlVQ6ncET1ifQ+oxz/j/AIO8hKlbKViKcS9N9UgXFmETubW9ZxmMxf0uR8bhQdGTZsSsLMIcB8N0qCJm81FWpUhlAUaVlZHLABMDtH54al42p1AIzaQewmL2nbGYzG53bIx5GHixqq6ntTMObCnYA6hqG42HqDijmPD1KoTNCmCTbSSpsN+WOsYzGYnBI9RtAwafB+XMsrVVI6BgQLDuvbEZ8FEaYqz7oLfg2MxmGr1GS6ud21lE+A64a1WnB6HX+kb+s4u8N8LU6Lhqjl6gbUFFlJEFZtcbbntj3GYZlz5CtXFoguGUqSmoKKaweYG9gLwAfwPQ2xHkAjAmWb+a43O1+89OuMxmIQupRU0rGDv0vik6KpNRQAzXa1zGxnvFsZjMEorU2hcrZcaK8ajprGVXsV+ITO0R+eC7VdINpOkkD96BPsLd8ZjMPbGGIv8AIHoQHVIrZdc3TsaTFwG/gN1t+E4uHPr52WqAtoqApAjdiDBB6SCZnp0tOYzFIxDY+rEQxk+a+zVKj64puh0tNLVqIvqkN1BHrjzGYzGBaHuYZ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46" name="AutoShape 2" descr="data:image/jpeg;base64,/9j/4AAQSkZJRgABAQAAAQABAAD/2wCEAAkGBhQSERQUEhQUFBQUFRwWFxcXGBcVFxcXFRQXFxcXGBcYHCYeFxojGhcUHy8gJCcpLCwsFR4xNTAqNSYrLCkBCQoKDgwOFw8PGiwkHCQpLCwsLCwsLCwsLCwsLCwsLCwsLCwsLCwsLCwsLCksLCwsLCwsLCwsLCwsLCwsLCwsLP/AABEIALgBEgMBIgACEQEDEQH/xAAcAAACAwEBAQEAAAAAAAAAAAABAgADBAcFBgj/xABDEAABAwIDBAgBCQUIAwEAAAABAAIRAyESMUEEUWFxBQYTIoGRofCxBxQyQlKSwdHxYnJzsuEVIyQzQ4Ki01OT0jT/xAAaAQEBAQADAQAAAAAAAAAAAAAAAQIDBAUG/8QAJxEBAAIBAwMDBQEBAAAAAAAAAAERAgMSIQQTMTJBcQUUIlFhkYH/2gAMAwEAAhEDEQA/AKMKjW+KswoYV9E6RQEYTBqOFAsI4UwCMIEFP3xU5qzClwIiNCcJWNVoatQEhNCbCiGpaFATAIwmDUsLCkJ8KkJYWFAE4ajhVtFZCkJ8KmBS1VFqACtLUA3eqEUwqzCgUsJhSlpVsIQoquEpCtwoFqlioBQhWOagWqqrAUhWYVMKIqXwPTBmvV/fPoV0CFzzpT/Oqfvu/mK8z6jP4Yx/XodD6pZVEJUXivUp0wtRwp8KmFfUvnC4VMKcNRDFQoaoArA1HCiEwIBiuDVMCgpw6qwNT9miGrVhMKmFWhqYMRFThATYVZhUASwmFENT4UcKBMKmFWYVMKWK8KEK0hDCgqwoYFcQhCWqrD6JsKctUwoiotUwK0tQLFFUlqGFXEIEIqksULFYWqQqKoQIVuFDCliohc36X/zqmn947P8AeK6XhXOOnhG01f3yvN+oeiPl3+i9U/DDKCii8Wnq8uq4UMKtAUDPVfU2+bIGohqcNTBqWisMRLffvxVkJsKlhA1MGJwxENVsV4UYVgaoWq2EDUQFZCOFLFYujCsDUYUtFcI4U4CbClqqwqQrcKgYlirCphVhCOFLKU4UIVwCmBW1UgI4VZhUIS0VFqmFWwphUtaUlqBaroSYEsVYVC1WhiGFVVRahhVpYgWpaKS1c06wn/FVv3yuoFq5f1hP+KrfxD8V5/1Cfwj5d7ovXPw85RRReM9Xh18tUDFZCgC+mt84QBMGpoTtallKwxNhTwjhUsokJsKYBNCWUQNUhOAjCtqSEQ1PhTQgrhQcvFWYUcKlpRMKEK3CiGpaq8KOFWBqmFLFWFQBW4VMKCrCphVuFCFVV4UMKthDCpaUpc1AD3ZX4UMKWqktQwq4hLhSxVhUwqzChhVsVFqBCtwoEJYqLVyzrEP8VW/iO+K6qWrlHT752mt/Ed/MV5/XT+MO70fqn4efCKCi8p6jscTI/ROAiAq8bscYe7H0p13R5L6C3z9LITBQBOArZSBqICICaFLKKAjCbCobAlLKCFAEWjcmAVsooamARhMAllFDUQ1NCICWUWEcKMJoUtaJCOFNhRhLKIGoQnhKbJZQQhCeFIVsokIQrMKEJZRIQITlAhSyiQlhWEJSLpa0QhLCsIQIVsohCWFZCBCWUqIXH+lv8+r/ABH/AM5XYiFxvpR399V/iO/mK6HW+Idzo/VLKogovNei7XCMIBMvct4dCnaEicJaUaEQgiCpa0IKMIIhWykCYBAIyrZQhELB0xt/ZUKjg4NcGHDMfSi1jmZhef1Y6cD6BdWrMx4yO85rTAAi1o19hdfW6nHSq3Np6M5xw+gRAWD+2aAua1L77fzSnrJsw/1qfnPwVw6jDON3j5Zy0ssZp6MJgvBodc6DqmCSB9swGWm0nw815HS/Xl3aOpUm2D8PaNOIubaCyMjOt0nXwiLtY0cpmqfWnpBorCkZlzMQNsJM5E6GAStS+R6D60k16j9vHZF7IY403NaCySRcEy6bxqV5XT3Xpz+0pU8IZPdqNLg6AZBmbTG7VcGHVR+Uz/z/AByToTcRDoLXS0OEEOEggggjQyF891l2vBX2Ydpg7xc4TEiWgTw+lfmvI6K6+sFKK2MOaTAY1gpxgOFuWId7MjQDivGr9Ou2qtSLgMTGOBIgA9/EDHKB4LM9Vuw58txoTjn/AB1GEIWbpHpJlCnjqGBIHG/DVXM2lpIAcCSCQJuQLExwNl390eHVo5QSV9pawS5zW3AuQMzbzVk5cU3JRSFCExCVxSyioIVKgaLmOPH38FkNBlY0qpxdwlzLlouC241tvTctNaBKrdtjcYZIxEYonSQJ87eBVhCbigKrq1A0EkwAJJOgAkleF051zpbOcI77pIcAfoxIg8Zi3FfM9Y+vnatNOiC1pjvEd4kEO5AWjiuLPXxx93Jjo5Zez7TpDpunR+kbxMAjQtEHddzR48FyLa6k1Hne4nzJKSrtb3TicTJJuZ+kcRPiUq8/W1u5Tv6Oj2wlRMouBz8uynaP2XeSdlafqu8lvJdud90fmldi4/d/quX7vN0exiy4j9h3knGL7DvRaW1CNT92PxVraoOfqD+Cfd5nYxZG0nTOB1+I/NM1rvsHzb+a2DCdQPvJuxH2h5lSerzOxixYH/YPm380If8AY/5N/NbTspOoPip8wn9VPu817GLFL/sHzCdrHn6nm4LQ7ord8UWbA8cfFX7zNexi5n0v1Z2qpWqPFFwDnuIuwWJ5rMOq21Ef5R+82T6rq/zB25aNn2KD3gLrrZal8ueLjhyJvVHbD/oO82f/AEqdo6ubUz6VCp4AH0BXavmjRkQPJWBuhLTwICxOr/F5cANWDBkEaGR6K2m6TZdr2/orZqoIqspkZX/Ax8F8y/5Ptkmab6zZ0s4erVe5Ery9PZeqzNp6O2Q1O/3pdiJM4y4Akgh0jKxFnFUVvk12QfUHnV/7E1Lq7tDGBlPba7WNybNh5EJD0DtZP/7HH78/zrcauNOLZN+VNX5OtlExT9av/YlpdQNkY7E/usH0jieAG75x20vwW8dWah+ntNZ0ftEfElXu6vS0tdUrPaRBDqj4I3EAp3sV2ZftyLrTtNF1Zw2btOzaSAXOLsQDjDgCSRIOS87Z+l61OcFR7cVyQ4gmJ1niV2ZnUbZR/o0/ET8Vop9U9mGVGl9xv5J3obiOKcLq7W9xlznOO8mdSdeJPmvT2Dpvamva9r6riJ+07PO1812tnQ1IZMYOTWj8FeNlaAp36WYv2crr9YOkKpY5lGoMBm1N2Ene4HNZ6o6TqFksrSxxIJEXMb7Wj1XXewbuQLGjQJPVZSzGnEe0OO7V0D0jVdieyo4zN3Nz5TZati2HpKkI7J5hrmtkt7uIRI72f5ldZwhCFmOpy8tbL4cbHVvpHtG1Oxql7TINjEGc53/FepSo9L4CwMff6xwYhOgcTIXTyg4wrHU5R4Nl+YcYf1B24mTRJJNzjZ8cSZvyd7b/AOIffp//AEuyYlW+qBcmAMzkAOfBY77VS5CPk423/wAbf/ZT/NfO16BY5zTm0kHmDBXVemvlEoUThpzWcDm0wwf7ov4DxXLNprY3udlicXR+8ZXLhMz5ghWooouSld5+a8T5o/NjvPmVaafP3uRFJdTc46IKLtHHzKcB32k4pBP2Y3KbilQDtXegRAP2h90K0UxuHknaxTetKg47x5BWBx3jyThvxTKb1ouMohx9hMg8mDAk7pifFNxRgTv+CV1CcyfNPCICzulaVjZgiNlaJsL/ABy/JO1MNJU3FEbszdwVjaQ0ARJRnxU3LQYUIRFiiDIzUuVKVn2zaBSpvqOyY0udGYDQT+C0E5clVtFJj2lr2tc05gjEDplCsSPM6J6xU9oc5rMYLRJDgBImLQTN16vZys9HYaLDLKbGne1oGs5gLQK40VnzwG7JRtFK7aRvyVbttG9SpLXGiqajOCp/tIb/AA1nOPJVO6S9U2SbjvqNEzi+663GwXkHp1rQcbawgmSabiIGsjRei7pG2SzVttabFgIdnMYY1B3nhGma1Gn+03PId1sL3DsKfaMP1i4Ny3NifPdkvI609N7ZDeyaGt1LCXOJ3HUAcF9Ua1OLNbHgAsVSgw5+FzOeS5Mcanwk5PgzT2moGucHh0i7nkOJvPdJvzWDpfa6jG9mXVBi+kC6Q4CItz+C6V2LALDw8eK+B6+kdsxoERTndm535Lmx5nwkS+XJUCBUlczQqIKKpT9CYt+qI8kcEXg7xPoQN3FBzDlaNYjw4LobWbMHj3/ROH81nx/s7r2A4xcnjCtiDxG/OPNNi2sc7ipiHvNUvytPHlO85IuPv2FNpaw1Ee19+/HyVTXnd79/FKalwIN76n9MvVXYWv7VTtuXvcqmPFtOGVtLFMAL34ZrWwtcKvj74I9tf+iztAjhwsPfFM5+8i/AAeQCbYLWipPD35IOr25qjON/Dcl7MbtZzvxUqEto7YjT+noga9/0jKCPUeSzFzspMbh+SBrnI2nmOXqrtgtrNf3+CrdtBJjdf34leR0lXrxOz9kc7VA4TxBBAlfG9I9c9pY8CrSa1zDpjbrpBuItqFqNOy3Rn17aZ+HHmo7aj7HvP8lzlvynVYP91Tvxf+JtkMlmf8o9f7FORr3p9CN632pHSnbQQ6JGVhr43ymMvVZ6vSobixZCIOckzYRrNlzc/KFX3U7TmHa/7lnd192j9jP7M/EmVrtHLqDqziO6eJncLWH4c1mrbaQYINyZuCZItFyN+9cyf152o5PA5Nb5XCz1Ot20Ek9pEmTDWCTESbXsAPBXtwVLptXbj4CRI4G4JMwsVXpoTEgQJNwcpmQcslzOr05WdM1al8+8fwKyOrk2JJG4lWNODbLo3SHWxrXEA03Xc13eBytbQg3v7OGp1wbE42ieZE8gP0+PwkqYlqMYXa+y2jrs0DuguJtItnMm+Z3cysdTru8RhaLD63A5wIvyXzChKtQu2HtbR1w2h1g/D+6BPn+K8qrtJeZcS4nUmSqkFaWjSgEJUQNCiCiLT9Cznc3Mm+uVpyslL8yZy55ApGVPTjMyZPvglq1g0EudA8bWF+A/FdVwrnUpm/4FOIzOfOPd1mbtYdkcQI+kDaOYsM/RWh8zIgaEQSeYhOA7uFj5jlG6yJpZWy471Dwn0trGSAdhsSN4n1zUUG0wCdN6EfH3dMHn3zzS9kAIsB6Xz4JArc+Jtw4cgl+cAG+f6eisFMeMZ3JgfqU/ZiNPHX0utUM/zqZsIneI4aq3HA7wtw9LXAy1Qc0N+qYPCNDGfioyqTo4btBM6wkwWdrxBLRrvA5mct6TDGYIB4XndCfFcCOOp8fhZUOrEmRaOGlstyzRaxxIyECMrD1VTo1g6z+vP4JnvxcTp5xInx1WTsu9Jc/hDo3CIyGisQNjnwBv0t8Zi8arPtNNrhFYNLReHAOF+cj9VQ/uuxlxiJm+ckxle3x8s+0VpFnE7w6LAyTA3W14LkiGXm7R1a2ZxkU2idGl4yB0nX8F4+29UqYkse5n/IfmvoqtxuJ3AG2Wd7xwVDi6BERcEa3vbhdaiZHw21dVqo+g5tQHdY57ivK2no+owkOaRFsjHgdV0ltQi8CfDQ8PZhZ3Uy4XsdAOOYHG3qFu13ObFiWF99tvRjKghwBLRq6HDlPJeHtfVY3LHAjjymJGqNRk+dhBepV6v1RoN+YWd/RVUCcDoynO/gjVwxwpCtfRcM2uHMEKtFBBMoqFhGEIRRQURQRBlBSFEad6DjBgX8J1jcURUkaTGvnw9yvMpbYcpFue7O/u6NTbHi4MkmxjP4eWS67hp6D2AkTpYG3w3qxj43mNdD75LBS6Smx5STfjbmCtDNpJymCBnfwyUKbmuGWpnXXP2ApTAAgREQBkPRYKNQEANbOHdOp04XGe9WfOnaYQYmOExe0aDdopQ1OeB9a34bp9lLVfBsCSd08bTzWEy4nRxgAtgOg6zYxefHJQvcLA4iftCQbfskEZ6FWhrp1pMxcaRu3ECUXbSIEzNiLE5ga2nTLcvNraSCDnikgaaYs87hK1pmc5zuSReCMzfLyG9b2pb1KW2smMTQ46E3z3HLXzU+cCRxNpyM8cty8/sDEg4S3KMojKdU9NgIH0jh1vc7p8CpQ9AvbnIvY3g8I8tNyoqtAMFxGVr30jOTkRzWUUxhjO9sXeJEcbQYmOC0NOLUG9jBH0v036+YMKoIkWGhNuFxnfLwVdelBEgwTADspjQxc33aJOxyg4Z172fmMPmg5kDf8AjJ4mMifNVFNSoHS2SyPrAutllv581XTcAQJxXM2kuBveMjbchW2SnEmIcQZm2oAk31Pnkqa2zgAEXtJ7xiNIvulWBVtO2wHYZGX2Txvra1rc1jO0izozEAENnODpNwPSy2No4pmMOQBvcjQ8p8ws52Uk2PLDYC8m8kTA9dMlqBmdtpkRx0kAmMwMvXJUvrOm4E5kgznEa55HRado2Ik4uJynLDYEHIa/oqq+y4SJIAgZgu4YoOc5+i0jJ25z1JsLxkRH670na961pO4knPja61s2QOIAdJBzxOzkzFsPhOqy1KQIhum7OS76wJiMhI4qKqrF4MOIB8Rz57ildSP1jnll5393XoVdlDacOu4Ow4pkEOF2kXyM5R42WPBEEA4TYkTEWN+dj4bkAcCWj6IF94bkAYbpPDUrIKbCDiDXH90HyWyrWMktEOItFyd+eQndvCVhGGASTwEDmdSb2VHlu6Jone0m+Z97ljrdCD6jx4/mve2loJbedZkkfAXtxzVLwbnCD3czJiSMtJi2ueirUTL5yp0XUH1Z5X9M1mdSIzBHNfTSWjlZ0xAtpbkhVc7D9EETryKLul8vCgX0VTYg83bGU2vfj5LPU6FaTZ0f8hzRYyeKovT/ALFd9oeqiLudYFAbm+zu81W+iYMQLgZSREaZZKKLhxi3HJaVOwIgQLGCDe31uXrxV4cRlcRkM5teD435IqKyLnQSM5jFfXeCb2urHsEDKIBBz10kROd+KiizPEhW0iRrMZmwB5xab6IsaQIIj3bIcPiootUh3kmxkRrYT6TGemhQbREzE5mfKY1H9FFE96U9RoBjOb2IEHWx4wUPm8XaG3zk794yzJUUT+BPmgN4vOt5ztIKFGoJw4SIN+66D/uLYieMKKLMgtZmMAAgEEawdREDKfJGr0cHNj6UmRnIgyBYiRCCil+60SjsgpgtEgWOZdkBYgknQ5WsqatIEXs0WOTQG6mROkqKKx+0Y2VahmWWcL3icORLjF8tJuck76fegiYabGIGVgI7+6bfBFRaFT5kYSXOsRqQOd4yN1QS3O+K9nNkW7ocRrnN96iitjHtOzOH1A763dbck6HFbcd9zmq3URiBiN0DLmdPFRRWJtFIpul3eDYkmMRyFgJ1kFVvpmZJ+k2YwkFskxwJ/NRRUsKtLCGzNxpAG82Izyy4Kh5MyDnlN4vuym6iiKrp3dfIRIAF2i2TjOX4IPfhPdJI4jSZtcjObyootDN2+GxsPHEPPNGvVwyDEg/SB05cgoorAk3afq2sLf7QXZkDmLpHS6bACTbU2ztn/UKKIEFLgPvQooosj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750" name="Picture 6" descr="http://www.stmacariusmonastery.org/graphics/m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1371600"/>
            <a:ext cx="3810000" cy="2438400"/>
          </a:xfrm>
          <a:prstGeom prst="rect">
            <a:avLst/>
          </a:prstGeom>
          <a:noFill/>
        </p:spPr>
      </p:pic>
      <p:pic>
        <p:nvPicPr>
          <p:cNvPr id="31754" name="Picture 10" descr="http://www.touregypt.net/images/touregypt/bishoi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1828800"/>
            <a:ext cx="2714625" cy="3514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6" name="Picture 12" descr="http://i2.wp.com/travelphotos.amateurtraveler.com/Africa/Egypt/Wadi-el-Natrun/i-Tgssnsd/0/XL/Coptic%20Monastery%20in%20Wadi%20el%20Natrun-XL.jpg?resize=1024%2C68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400" y="3733800"/>
            <a:ext cx="2741303" cy="18284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8" name="Picture 14" descr="http://farm8.staticflickr.com/7209/6885637832_ee893570dc_z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2438400"/>
            <a:ext cx="3162300" cy="31623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7108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it Began: </a:t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 Anthony’s Monastery in the Egyptian Desert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9787" y="1143000"/>
            <a:ext cx="5181600" cy="12954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>
              <a:hlinkClick r:id="rId4"/>
            </a:endParaRPr>
          </a:p>
          <a:p>
            <a:pPr>
              <a:buNone/>
            </a:pPr>
            <a:endParaRPr lang="en-US" dirty="0" smtClean="0">
              <a:hlinkClick r:id="rId4"/>
            </a:endParaRPr>
          </a:p>
          <a:p>
            <a:pPr>
              <a:buNone/>
            </a:pPr>
            <a:endParaRPr lang="en-US" dirty="0" smtClean="0">
              <a:hlinkClick r:id="rId4"/>
            </a:endParaRPr>
          </a:p>
          <a:p>
            <a:pPr>
              <a:buNone/>
            </a:pPr>
            <a:endParaRPr lang="en-US" dirty="0" smtClean="0">
              <a:hlinkClick r:id="rId4"/>
            </a:endParaRPr>
          </a:p>
          <a:p>
            <a:pPr>
              <a:buNone/>
            </a:pPr>
            <a:endParaRPr lang="en-US" dirty="0" smtClean="0">
              <a:hlinkClick r:id="rId4"/>
            </a:endParaRPr>
          </a:p>
          <a:p>
            <a:pPr>
              <a:buNone/>
            </a:pPr>
            <a:endParaRPr lang="en-US" dirty="0" smtClean="0">
              <a:hlinkClick r:id="rId4"/>
            </a:endParaRPr>
          </a:p>
          <a:p>
            <a:pPr>
              <a:buNone/>
            </a:pPr>
            <a:endParaRPr lang="en-US" dirty="0" smtClean="0">
              <a:hlinkClick r:id="rId4"/>
            </a:endParaRPr>
          </a:p>
          <a:p>
            <a:pPr>
              <a:buNone/>
            </a:pPr>
            <a:endParaRPr lang="en-US" dirty="0" smtClean="0">
              <a:hlinkClick r:id="rId4"/>
            </a:endParaRPr>
          </a:p>
          <a:p>
            <a:pPr>
              <a:buNone/>
            </a:pPr>
            <a:endParaRPr lang="en-US" dirty="0" smtClean="0">
              <a:hlinkClick r:id="rId4"/>
            </a:endParaRPr>
          </a:p>
        </p:txBody>
      </p:sp>
      <p:sp>
        <p:nvSpPr>
          <p:cNvPr id="12294" name="AutoShape 6" descr="data:image/jpeg;base64,/9j/4AAQSkZJRgABAQAAAQABAAD/2wCEAAkGBhMSERUUExQWFRUWGCEaFxgXGRsaIBshHxsaHxwcHh0eHSchHh8jHB0eHzAgIycpLCwtICAxNTAqNSYrLCkBCQoKDgwOGg8PGiwkHyQsKS8sLCwsKSksLCwsLCwsLCwsLCwsLCwsLCwsLCwsLCwsKSwsLCwsLCwsLCwsLCwsLP/AABEIALcBFAMBIgACEQEDEQH/xAAcAAACAgMBAQAAAAAAAAAAAAAFBgMEAAIHAQj/xABGEAACAQIEBAQDBQYDBQcFAAABAhEDIQAEEjEFIkFRBhNhcTJCgRQjkaGxB1JicsHwgtHhJDNDovEVNFNjkrLCFnODk/L/xAAZAQADAQEBAAAAAAAAAAAAAAACAwQBAAX/xAApEQACAgIBBAMAAQQDAAAAAAABAgARAyESBBMiMUFRYXEyM4GxBSPw/9oADAMBAAIRAxEAPwDsdSqxJ6DAXiHibLZc/eVQzxOlbn/IfXHGONftDzmaJJfTT/cFh9QNx6tOF05tngDzHYG8EKkdgAJ/TGgRo/J2Li/7U7EU2p0hsGdg7H6CQPzwtV+L+c+vV5hIEvq1fmdo7CBjnr0hpbU9OnFwoUsWJtGr03v+HbbJl1JajqKrGosQJBnv0Jn0wWp1ER4OaFNSTd3MIOvYk9gMA83xlabQ3M/4BZv9B/CN7ziCrxkVC7oL6YCzIWOs/ulriMUOE8LqV2YCemtiCxvYQouzE/KLxfYYS3kTfqPB4jUnbxFVJ+Uj0Fv88F8ln0rKQwAYRYTv3HbAXjHh9qADJ5hUCW1hQVvBPIxEauW95kHEPC9SvTYMss+mJvFpJHRb29sLfEpWxCV2ujHfh9Z6iyzElTpYn8j+G/rgm+imrO7kKt2Y9eyjr6AYF8GpkvUHeDIv0In+++FzxR4jFX7pGGhZmOrD9bWHa53OH4mtAYjKOLESjxrjNTNMSTpQE6QNvpe52k9NhjThXD2zFVaVNRA5j2kzBY/i2NuEZBqtgQJgKoAk+gnYCDJO18E8nwJlaErurvYhJgrpNi28Hb6yPXtm6gVVEwrna1UVPs2U0lqSAVKzbKd9Ki4BJv1vO8E4G8QfNUNGZ8xiXMDSzMpYfFTdT8LHflAXpAwSStlaBWigKkgawxJNNxysKhAiCDaBBG4vONoovopkvmNNTVRpU0NNAbhZLAb9YAFttsTf0+5TxLblb9oI01EEaTV0tUA6wYv6xa/UYWSyCQVS+wgD/pIw3cTytBqhzPEK8QFNOnSmYMkKJlmsJmw5pnC1xPxXTDf7JQWkATDvDsQRBBBBBHW56DthuIEKAYlyC1yv5baJUuZ3kyvr8X9Ditl89UfVTUrDQW6LY/EV2J9YJ9DtiNszVrgBhrM2IQTfpIEn2xay3AK6VdJ+7qbQ0D4hEGdpHXDOQHuAELf0yd8xWp1XV6iq53ZiwLQSsSpEAEWRgsCLDEyUi6K7u0MIkU1WTEfFfrM/TaRiLifCMxVrFAnmMmqFpLYCSWgC8SZvJvFtsacJ47UyYYeVLN++zgRsR5YIVvrttbHWD6M0qyaYS7/2bTKyGqzv8ZkbdhH9xvIB3wfr82pQqPO+qPnEIyMRFgQTcXYEA7YDZPjuUrOQ6nKagRKk1Keo2lg0MoifmP4TLFSyFTK1lrclSnoGp1aZQkgMs3YKTpNzsmFZeXAwsdchB2b8c1S5FFU8hTEaGMD+IqIUYreIETM5c16NnS1RO0drwBfpY4P0KS00REMZcN5iFDBqTdgzdSDAj4oiNiMBePZB8vVqnLpSNOuArICYRtILsu3KO52JvhGMqSOGj/73KXVgpuLPC+Ktl3DhiVm4P9RMEfnhs41UTM5Z3pg6ai+YP4WXT5iGxvsR3mcKY4fUU6XWGCyBYyIFx0aw3E7Yk4dxNsvKzKSDB7jaR6gkexI64rdeQkiMV9zfwXl0arVNRQ4WnqKMSFI1qCWiLKDqvO22LvjDIZdaVJ6FNabM7q6q8xogER21SQ3Ue+Kj5d8rUXM0IamTtuIIE03A+UgkA9QJ3nBfKcSp5pHpGnUdWuqhlp6SCY1sohhBsSCRpmOY4xjvlNANcYq8K4xUoVA6Mw6MFJGoSJFvbBXj9cLWrLSULTlbNJgwC1zc8xO/fEWb8K1aIFTlqANzBZtBG/WOkjEOdzXmVHe/MZIO4MCxnqIjG8w21MwIV0ZrkszTWPNpz/EP8sSUuJVKJ10XZJY3UxPYW3+oxXpj0/v9L9cN3hHLZdajCoUdmpg7SqSbqCd2ggk9NhgWcKLjBjJ1cL+Hf2xVFhMwpYG2pbn8Ce/bD1w3xpQrG1j/AAtb62kH0IxxHPUVp5isVUHy3skxAkQR3H+eIqGdeAQxBLlpBNp0z6ARf6Y3jyFiaGrRn0snERAgqfrjMfPNHxrWUQSD6mR+kY9wPbM3lj+4FzmWUQ06wRaDc957WxClQzEmCbhTE/X8sePSZWtfciP7/H+49UiAR05QZ36k4dFjc8p0QD8MsLbiLev643zWeZyvmE1AAFA2EXgKOwuZxiEouoi52BHQf3+eN6FDq0ALYmQOY3Ij0FsZcIJckyGQerUWnTBZ2NvwuTPQdz2x07gvBxk6FNiRraHqMeikDlWBJ3A2vOE79nmfoUs0TWcIHpsmpjAWY69NQm+Gj/6lytWoENQmoo8sFZ0t8MFTax0qbmxm5BxLlJuo5ABK+SyfnVMwjtqC0qzc0AkOVI5bOApE84mTNxhI4NlGZ6Td2tB/dg37D0wd8QcbU19OWOmYWwUKp8spUjTM6xbe17TfEHAMroRqptqEJO29z9f0GBZii39wlWzv4hGprh6VNtNSoYLQTopgBWgC5d2YIqgSTgBxbw5Roa0da4qAArqNHl7h1ViQT23EbYsHizK5dH0E21DlMRa88sKbxfU7e+KdKsDUVuqmbiR7noesgfnhyngoX8i+33DyPzHXLZalRFNArk6A1d1Gu7rK07XgJpvEcx6nFWnnBSV6wPmLPlpYjUe/eQZYg9l7DFrhOYy32bnDtUC6gyhiUsNPMObSNh6DC/lc75jqWhUVBpBJt3MdWJn8u2CZ6W4tMfN6MpZfLuGLapeb3MsW/pPX2xay/HdDMtEg1Qjt5xBYJCnUVAHReUMbLJJxR8TcZVS1GmBqb/eHqB0XezRvG0wOs1fDfhapmiCOSnMF7XP7qjqf88Ai35NHZstf9aTbiPA3evops1Z2km4MQbEncDrLBbREjDNw3wDSoo1TMnzWUT5azp+pF2vaMPPC+CUsumimvxEFixlmO0s25wM8XkrS5TpJqU1mYA5pBnsCMOJ1J1UXRkNRqWQoefVUB9kRBEHpTTsB1bcxJ6Y5zxfj1bOVSwWDEBaakwJJEmCTvvbBHxe1d66ZepUNUITBEemo7bgAzO0Yd+BZupk6nlU6QWmsax5DLvIBNUmSZ0mTIMiAOkeLH2/Ntsf9SjITfEaAiL4P8XnJVyaiawRpeZ1qN5Un1uQd43x0njXD8vmaQr6Fq02AdoESv769mHXab9QMLviHh1bOUa71aXPTUMjCh5cE6TCtMutyty202EYBeGMw75ZqZzDU0AJCjrMari/U8oN59DjsiWwyJoibj2eDSbxH+zd01VMrLoL+WZLD2PzD8/fC5wbjmZpnyqcurEjySCwNjqAXcSJkCOh6COtcCzRNCmTIJprP4X/64r8b8KU67ebR0pmAph4GkkjTziDeD8YGoGD0xWHv3Jin1EjIcT0sysHUb6DGoAjUrQRDWM3HML43yudFNqhQFgywrHdQWJMDYAgmQI29xgR4oz9Vaq03peQ9AkBQ0gA6SsWA2AOq+rc3xPkc75oBWAQbgbjrI7g7jsfwwopwPISvG4yrwb3L/l0no1LwVhl5oESbqTtv9So7nC5nEVEA3LAy0W+L8vr/AFwSWuFqLABhgbqCFJ3MGxF5FrHbG/GtKvOtqmp5YsGk8t5B7/8AxGHggi5GUIPEypwTi9Sg2p0fyzYkAyOvUQ38p37g3w+ZKuvl6lpqyus+ZQC83QSCVIIm+8HCpTakKRUAl/lqh3EA9WAa8Dt7Hvjfh/GGyztqI8ska4GmTtqUfK++pdmgkYU+NMnuOUvi/iNuV4bULaipUJzIpKmT3MSBG8CTN8DuNcMoVA5qU/KqC2tCDBJ3aLsCLywAjrguM6Gpyp1ECxX6bd9x+ePBnKIAqOylnXkZmAg2Ni5MbRYAbgrhdcFoQ+XI2YiZrhb0GhwCGB0uDytbp/ljTJ1OcSbSVjuDEfUYi8TZya1QKwKmJCE6dhcA2HXYD0xpwzidBANeX1EbsG3n0PXphqrYuAclGpNnqn+1HTzc36gAg48qqaFV103BZI9wP6WkHG1TjtNSDRo6SNi56946nA77TqLFiSzGZnr6jDVGqiGO5s4IP9/1xmNRnD2xmCi9fc9y+XJrAaCzHZFJJnpZdr+s4K5nwfmxRLmiRGqFJGoiJZgOunqfUdcW/Cnjmpkz5S0qdRWPxQFfeBzdp2BiItgnn/HFKsz6pR25NJBIRREXFjzF3J/eCdsLY1GgfUSKtPVtfTFt5gXHpJ79sbMC556aj3O/+eOyeDPCeSrUPPelTq+Y50lgDpVTpUR0MCT74QvHeTFNvL+y5dBrOivRVhqAnlZQ2kNsSDfY7GcAHBjTFM3MTTA2AEk+mDdLw7VYctRbgbiR/hxY8EcNU5gVHslAazcSzbU0Ci0sxsN7Ye6vB1eoTVpqNbT90+nmAEqIEKRMF4lyDcCxXlY+hDQAbMSct4ZSmddV/MIuF6f6+wwezWXPlNVr0wEVYWmTEzEF4NpsNO0YY+FZOkiFhTGoMYYsWYX31T6biMTfZkqalIUgzqVgCCdwb2P+eBXGT5ObMJnHoTnNDI04LNFNFMO8qy3G1JAJLRsosDckY14vmfMqM6poAKqqNaFWdwswSZPpON+O5F6WZZdN5lB8oQyBYW+IflfENJQWDSYMsA8GCp5httc45taj8ak7kC5hjAPlsFPwlRaZjSWHLME9vY4u8I4K7Go9J1pqvWpdkLSLL3gSD+eIs0ERtQ+BiZiCdlIFx3thcoUXzVdaaqfMdtIHa/X0AufY4NFLCT5iEb9hPJ+ES2ZZNWulTAaq62gblevOe046PQyyhFFNQpp07KBZSocH/m0nuYJ64mynB0yeVFFRKqCXf94xzMRG5AsO0DHuWyTLl9RIUlGLbzyU9LE3MMuhLXB1EGZxmR6MDGvuEGzamdVjHLeN+35YFcYorVplYaJB3vYgyD0tOKnD60hSXBUoCe66TADX3IHYXBx5xTP06NPWxs2yiZJvYDv77Y0MGFiDRVqlD9oHA6NHKUa+XGhkcDUs6iHUwSZ3BEz64ip/tINSgNYAZFQVZb4yG5PLUbX52J2APU4DZivmOIVUobJrlKYYWm5ljbVAa+yziXxj4Op03VsqGUNAehU5XptG8mzISPiBIHscBhQKvBzZhZWNlhIvFPjZq1I0EAVbeawYkVCg0rpkCEMBtPc4fj4ey1LJUaZpU3qMgCsVklmGpnJ3hQS34DqMIPG/C9OhlKNmNR2JarEK3KORFPMVB+eACSce+H/FVXL6BVJq0lXSD1prMmO4HUe3QDG5EDceBqjv9hJyGzOkLRCAU1+HSAATMwIE/T+uLWTTRJvf+7Yip1FqBSpkQCCsGxxXqcRNNtTQy6igRVJdY+aBvMDcAX3xzMB7nBTBHjrgqZtbwKy/AwH1KE9j36HHPODcEzQmrSTVpYoygjUNpGnftEemOmjO+axV0ChgSsGZUWIPQMCQTuIPWDhX8WtWyzCtQqNTaR5igyCV2YgyOwwxWtdRZWjZ+JRTIGpPmk0UQkw6kkuLldNoJiTtPTA2RqOrlsTcfKRO17sR37CwnGP4oq5qtqzFQlitoAAkCANO02id8WauSYiJli1zaBYAC2wuBHpjXPEcY7GO75yfh2RLU20tLoxVlJgxYiD9djbE+V4RU0srg07qoYgORF5BBgAWv1jA3W1MsTKuWnWswI3EdZsL4b6GZJprqEGFJG0Ht+MnHIoO52VmGrnlXQqrAhhuR19SIiSb2xAWG6RJ3i15i533xpn6tWmSw0mluUghlJ2OodT0PsDvIEZvj4pSEAZiAdRuAIsff+HDCKk4YQ3nuFUMx8awdtYsbWsev1thM4twI0amlaiuIkEAiAZjVaBIEi98Vq+capdpYmSSSb+oUEAD+5wd8P1vu9FxpJcadQJsCYIIlhpi4PKWj4bgTx3NrlqLuXyzMYAJ9r/kL4K5zJKNIUkwIJG3aQeo9cHczw5qLhqblHF2aJ1FQxYsosyyI1qVImYOK3lLXqc0UXYWEg03jco1vw+LGdzluGqcbBi8cg43X84x7hrHA8zT5TSL9mUAgj6kH6EA48wXcaZ2VibVooDZdQAA1MdC7Dpub98atUAY6Gt2Rf67b+uJKuTh5lEAESxk/gZxpUpbSxbtPIo+m5x07jCnBfE+Zyrs1GowLGXUnUG90HX+KQR3wyHjDZ1PKo031VBpYNBVASSSWiCAbho7xpadatw3IirVp02dUWowBZoVVmbxPN/iMY6zSq0MlS8jLQ1QQxuDNrPUfYegPTYYBq9zaip/9OrllVUUmtJUmbl+hUHYA6WDH5S15EYbVowqvWqwEXmKLpAFpuxY7/jbrgOOM5am7tVzAqVqggmmpcKBcImkQFHvfFbiHibL1npUULsrMST5ZuQQBAtMLqb0YA4VVm4d8VjZk661aeoIyKbKGsWXo0bgMb3ufrgVmeLtq+4TWEOk1GdaVMkWZQzfEQe0D1OK+Yz9aupen91QVSqxuzMRTEsLaU1E8tpAAZrxLm8nRWlyD4IUmP8AdBhNIrYmNpAB1M0Hexk1OVbgbxJlnqjzqf3bqFSqjkSlyab6hIZDJ5lJEX74T9NRSbiwMxB6ydzYm18dDSqgei9MBjUDU6iCIU6QzrGwUm8DlsSPiOF3xLwQ5d1YHkeykdR81NvYbHqL9MLIuPRgNExdr5mmr0hUMkyx1kaR+6G/hncC5jDl4A4XT11M2EkEaacRcD42ACrpmy2G4aCZxzLMk5jMgJuzBEH1gfnfHcsvk/IppQSyoNAYbEAczEdJJOKAOKgSF27jkynxHMqQVBMA6m1dg2x7S8fQN3wPo5us+UY6mUVQzCRYKXVSTyEgQomGE4pZhjUIT/xWmSD8IBj8Vj6vhxyeVWlTpwAU+yNC9Nw0TFwdYGPOJORiR8S6uCiJedzZAZqyE+W2g1aZhiTFtQIJ62IjeeuFzN516jyWZokKGM6RNgYABMfjhwr+Eq1QLRd1SnSuYJZnJvrKnpfqT1OC/DvB+WpJBVnqMIDsRKz1QDlB6yLx0wSMFBBhMQTdSl4Q8LGgvnVQRUadKmxVSOYt2Zto6D3w5UsxIYzutvyxR4bVNWmrP8c6XBtBQgMb9zfFoUtCiSIJb+lsKLFmJmGogftSzeqrSSZhWY/VgB/7MKVOiIA/hBX8IP6YO/tCqznGHamv/t1f/LAGkp0yoBsZm8XO3r+mLEFKBDWh7hvw7x3y10EsQP8Adqm8zdbCd7j0nF/McWijrY+UGYjQI8xioE6jcAQRJYncW6YWKNVyAyxrAsBYiI5pG0euN+L58VGDAyGAmNjYExe0kqv09MA+Pk25lgehC3CuJap0gr5beYgktMgypYgHmgqbCxHbDHxDIJmKMiCrCQOpU3merX/HthXy2RPkrVpqOWWqMTBew1IoGwXcTvB74cPD7BgV3ECon8rWZfo8n2YYZiYBigk+Vdcpx/P8JqUq7UwpLIZEAmRuDb0wxcPzDkXE6lvJgn/UEe9sM/j3hy0vLzWmYhHETYmVO+2oEG4kEicJ3CM8HNZVhRJZe+k2NiTfqb2JPbDsvktxfTHg9XCeQyxrVFpNTclmtMQo+Juvqb+wwwcTr+WyqqalNg2ums3MaAzAsOgO09TiLhGUCUqtUFgSsICDOm0mf4rt7RhlzGVANNCobWgYltMNKkhSCLwQFA2GCQUJ2V+TRIzGSqsWFJmam+6NU8sqfmUyjRe+mxHtBwpVsuaZZGMshIJHQze/UEzcX2x07M8KNGuUAlalIMLzsdJHrEwP4Qo6YTfE/D2pVpgRUSZ2mIU9b/KYmIOCJiKhvhXguicrTqVWqedWGpEpLrMG4bTBm15sItczNWh4FzENUpNoCAMrVFKNaTr3OkCANR37YKeCuMArq+0LTejT0hWaNQGmBvpZSFAMDUrKDPTDOvGR9jzNRRAWmStujFitvY7YGH7ijwXJ5nMUUcU6ZUkRFZEJAJgBCkWl9OrYN6CLVTIoytTqrUSrBJDgHXpVgTpgUzAA50bVF7nF3g3gXLvQR1r1VqGmh1qVKAkCYjcTaZHXtiWrnKmXijnVXMUSZSsskgjYnqrDcEwexwgruxHrsSjlhnFBFKvWFMEhNNL7SpAtK1Ghot8JEj64zF6r4TqVIek1CvTYStSsx1kSbHpba0WG0zjMZ5TqE5nk8vqLElUAPyASb76rn88ZTy2tytNZY3LMbIOrEmygdycZkuD1HZULKoA1HUeVFG7OR09OpsL4eeCcB8lLB1JgkaJIJJCM4E85MwLimJ+cg4ZkYILMEEtoCV+G5LLZSkHrLUZ9IXzGpgA/wAEyoNwC4BO5IGK2W4PWzolEWlQVpC2AXsTbf1N+0C2CfiemSaeXUBVZjAiCSNLEmb2dgLmbXOK7ZGpnsy+Xy9Xy8rlYUMPhd7ai2k83X2jpOJ+bN6jbCiDKnhmmwbyK9GsyCWVG1Na5gRJA9J64peDeHCtnqIdFI5m0MARAUkSNiZg3nEnFeCNlGo1qTrq1N5NQLoLMkE03WSoLKQVInVMG5wxeFssDxHMOqgKgIgbAs2w/A4auj7gci4N/EcM3QFSky7W0j0j4behjbpgflahqKFKg+UB5qF9JDgQASflZbhux+oLGp164rV8tScTUVG0AkEgGLX/LpgyLmBqlTIZVNXIQ60yQjnclrRvGhF5RFrmMAP2p50U8qEW7sQ0/uhYBYdpYhR7nBHh2b0HW5ZqlZlFOlewkLAHQCSSx3je4GEz9p3E/N1Op5TW8mn6rREu3s1V/+XBIPiJyNYuD/wBlXD1fOio3w0VLg/xGyf1P0x03jDsKRVTpd+QEXNwSxnvoU/WMKv7McmaORrZjTJdjHSRTAA/FicFeIcUcMC9J10qxGkBgzNpkyL7KRt1PfC+pycbr38Q+nxk1KeWq/eu2oLphEnZogkdOmmw+s4a6M1MrlZk8/kN6Anr9EH44WMhVUqtMMGYiSAwFzc6u4km0be2GfwxPlrE6KmYZkEfDpQmPZhDe+rpGIMJ2RLc/5LWYzaozO0H2ubyFA9SQB7kYir0XVeZgXIBcKBEzt2tPWxibXxuKH2ioGpqdFO87K7Sb+qrJ23MdsUvE3Gfs9MyJMiB3PUgAiFA6neQOuMKn1BG5Z4c4Sq6zZxrF5ukSB2tB+mL1Z7Adid/5scuzPi7Ms4IKIVJK6FHUEWmehiDiOr4lzr/FmGA7LpX32Aw1cdCHwJm/jR9Weq9gFEf/AI0xTynCg+SqV9ijEfDv8MS07ST+GKlV3aozO7Mx5iTLlvp7RfpgnV4dS/7NFXm8x6m3SA+mNpmxO+Kl9RT2ABBOUzWh9WhHi3NTDR2YKTBPbVI9MHKmZo1sm1SqynMq9iQqtpkdFUA2m8W27YqJll8rpdZn2wIq0594j3k40zqEb/DOZ00I+IvU1ALzW0wZ+UEkTBvF8ScJzhpDUxKnLmCm50NAYTuYGl5NtsWPDlcPl1iJmWJ9r3AmSwYbjfEWeNOnWSowUCopVjsDB0n/AJDHXYYhDU5I+I4qGWj8xq8S8NGYylanOotTsR3A1KfrAxwjhWYFKqrOpZQedRaR1H9+uO0eFfEdJvKy0t5hBUErynRMcx3LIoNhEzjlPizhf2fO1kgQHLL7E6h+uPWUhp5Tgr/idNy1ZHAPysvKPQ/6H6YnyXEL0/NnRTpaVfmZDAIVuQSCeojoYOFXgvEmp03VQG8nTUVe9OpDGD0K6vyj2uZLi1OjWZVdVpVQWIY6RTYjV8JuoJVrbGVievVOu4xVM0KlQVArAINCagQWLGWMbgHoN7GemBHizhn2ijyAF1MoI335frMfhinX8aorQiM3rZBPcayCTv0xPwzxBSq1AvNTcxCtHOY6MpI1enUY6FOe1iV2JB2M27gjv3B7euGrw/n6rUauSUajmSBS/wAILP8AQrf3i18EuK8NUVvMZQy1wYKAyWWbQCAWIhgDJMOAJImLKZdKfPT0IZ1UmsIZSCpJCrIiOukw1+YSl34moxV5C4ZautKn51JRUytVfMqZYmCouXeiS0qwaQVH7pPscy+fSrTFTLulagRpqoTJAZYUOvUzYzsB7nAnLFKhFl8nOampSbUqxUrVpk9nuvvBjHPeB5+rl66tSLFgYZJ5XCzIYdREi874IbnEVOm0PCZca8tXehTa/lgMwU7EAjcW+m3TGYvZLM5auvmeZTokmDSqVdLUyLFSJ732G+Mxk3lFrhvDEoU5UkoB5pZlALEAffMG2UEgU0vE6yDIxffKCgFqVmWkgjSzBncxPMEaAoZpfmk3+EQMTU6qUqX2msxdFM0UJszb+aQRYmbCIEaoB0xTSh5rrWzs1KlUxlsudhO2q8EmQQN9zfpMV5baNGv4gHjnh7L16dSvTz1Woy8zozITpkBiIAi2wiDABw00MrTyVIUcu+lfjU6WqM4ZRzCAfmEe0i1sC4GYzoor5aChKVHp01XXUadKADemoEGexPUY8z/C6dX7NUSaIqU21rSmCUYDa/70bRjW8VmqATYg7xBXVFUMUCUq3m06JI1EhSF1BRFMSZIkkxIAJMW/Bk0qVWtWOk1HJJe1hMkzbdj9ceZbh9OmCAESx52GqNizFjMqoIstjqVYlrC/HjaFoKr1BRFM8jqEYMjFGDKDBaV/w374LE3IXAcBTxl3iv7R21Fcslh/xKn66bR/iP0wsZ7xJm6oYNXchraVOkGeh0xbHvD+GSV8yZI1KmywNpPc3wNFFluVVQ2rSAZgBo0ntf8AHDQwuhO7de50zhFOnQyIzjadQo+YqoCAGIIBJJLu0mAWaBJgAmcc3GSqZihSUMpNIVDBNwWqG0dJKnmMKJEkWw/eIxp4fRodRSUnvMKFX61HB/wnHOOK1KmWqFUaA4mN4ubwdm3gxMH1waGzUmyCp1Tw3S08KylIAg1CJtO7u7f+3C7xrjbpUAolkcks7CYgklQFNvhuZFpjB/gebRcvkULKunLlwGYCSYAj8x9cJnHMi1OqOgqAOp2senuDbEOSmzEGehgHhGzwXlft2sVzq0sPkTqGN+WegGHfL8GGWpAUmGg1NQVlK3KFWCkGBPSdmjocKH7LqPLWaLa0/qf7jDnxLjlLLU9TnY2QfFUjYrO42JO2GqigReWyQBKlfO1aa3pPoECajIijr3n6X3xz3xDxrWHWQzMVl1ERpJIUA7KJ73vIvOK/iLxXVzDjUxRJlEXYT06Tb+uA1apyx06dRv0P9MBxFyvHjoWZEzzeY9o+vTG4b1J+uNfJ5uv67bj8DjKd527ntE9T/c9JwdXGE8Ztl201ASxBggGQO0Bj+7gtmfN+xUgzDyy4VUEWuzG+mWiO9vXAWogkrcnreAPQ9fzxgawXm0i4XUWA9lNp9o3wY9SVwWNiWAzAaLCb7j9Z/LvjWlSEtzfDE7bgXAuBY4jOTBXUALb6dx6lT/TbBXwzlUfM0qVSArkx/ER8u9ix79t7xjDuGb9xt4F4ONJGNSowLgRTQxB/nIvHWBa95wucccZbMNSTTV0qA7VRq5rlgpEERMbkyMdKzWfUJrBLFFJjawkm2wYwSRE7WE44/mHLksZJYlj7m/64FlEXj8juH24wr0Urrytl6iMRAlYmQCALMJ/HAP8AalS/2/Wo+Okp97sL+uCPCOGTTqliFFVCqyYnTf8AO4E9sbcdFKpmMoammWy62a8nU4azEJMSRqZRaRJsSwGmqI6kauBuBcV8utlWJIXyjTqGbafMqAH2WQT7HBzxdwFab09AIlWZRqMKVKSVBML8UwN98KtfKgF2piaesimQSQQDsGIUsCNQMqNxMThmq8WNXKZeovM1B9DapOpXXk1bWZV0H/Fiom5KupSy6U6qlHAStoLCottREtDpYMGgw4vIE9sAazGGm179O1wJsQPqMMdXJ03YNSdvLksNaqDI+WQxvNieUG3ecD+J5ItUJQghxJWSAIgHfYiQNuhwjmA1So4/G5QyWZamGWCabEakmNjClT8rhrgj62OGfIZqRepDEHSVAipvrBBWFaY10zaZYWIwr5TWkhlMCQ3LMcsGXXmgiBG34nHtPOhXBHMjG6i0EE6SJnSw+XVNuVrGzCA2jJlYobjXnswiTSBKZev94pkfdVBbXYkgE7g3E4qeD+GNXzAVBBprrqELJIDC511JI1aSQsEjYdDbyNfUkEp5Q5yp1KrGQJIAJKgk6qQujmCdJBDTxOp5uZWtlgaGZSmGQEAeZElqZjfljfpPQWUGINGU1zGoazXh/J5pjVrIBUPxHzNGq25GxN4kWMTjMecN4jks1TFRqi5Z/hqUi6ppYfFYj13/AKzj3B3E1BOQQZhmztZQaVMkZemepEc5B3C3PpfsMCvFviDRRDoZr5hSEvDIhmalr2HKu282IucbiFMM7uNGWy6AI14IFlVSRcsRsL/CDN8InFOCZvNk5zQNVY/d0gYYIsBIveexM9YuMDVQy1mEfCh8rLeatgqMAIu9Vzb3I6+iiIvg4vBdYFLUoFCmtIyJCuV8yo3uAUABtqkmQsFd8I5Gt5T1HCinl3ZylTUo8wL1AUsQtiR1k4v8Ly5p6nqMxd6hjWzQ7ggVKxWLok8sr8RM2p4WVvUOwss1qoFQ7lQN5BJZRqnSObShdWMCGaCTCnCp4i+/rtP+6oKtMNsGaRrbtp1lz9Rg3n+J+YAE1+SbIpuznmBFuZlbVADXb5omCLzWQqU3WI1uY8iZmB+8LKwHRbCwwHcC+IjFxE+bTxeJIYdQAaYIWYFiCC8weggWsSLXwJ4fl2zOYpgrDVGGq8wo3Nv4Qfw9cS0coatXy6aGYBKbBTJDEzYKP350jfDj4c8PJQdGWprZjpclCohldtdMkyyHy2XUQJG1tyxrU3I1yn4pfVVCqJlx1sBTUSSYIAFSpuRHLhF8ZZfS9OTqmnvEbMwPX2MwN9sOBJbMl2Jjy1PTd2qVPx2I9QMBPHeUJp0mQclMlWYAwJhlv0BMlQbwRg8T3kkmRfEmOPBcktbheVcrzJTMnuoLB1P+ET7j1wOrcKyrsFJdTcxFRD+GkAb9Ixb/AGbZjzOHOrf8Iug/xqW2+pGL2XYDMLp/8O8X+SmT+hxJ1Z4tY/Zb0xsQl+z/ACi00cI5c+YskMG+UjbpEYSvFHEVzFZ2a/MQouQqqSFA7WE+5OOicCBmoB8yq19xp0nse5wleOOFnL1jUiErc6jsTdhbs364PE/PGDGrQyG4qaZBU7gSs/piOlS5jtFrmTE+3racTkS0xE/nf8ca0ZNxvpBv64O5TU1qQCYMib/hc4jR+VTtqMwDvE/hAED3nEtUG2wERHpNz/TElKkLmwPW3Xp+AwQMWwvUgqU4g7GOmIw09N7/AJf6YlzLEzcRJiOt4/THlOnP6W/vtgoPs6k+SWKi6m0rqhj6Hb298F+GeHvtVZ0pVANIDizE77gAXg9iLkY04V4fqZioaaLfcsfhW0iepmIA6484RmjRqJUidLEMsxKk8y/+nr3AxgMBhdgTo3E1+6rhpVNBJk3AaA0tJ5oe5v0wqvlOHIkhXeepLtf6e2G/idRXpVKoYw2kr2gsv9IwCzNvJEiC5JveQD0+gOI+pchgBBwLq5V4ZkqdeqKS5Y0QqTUqOkEIbQs3LNBE9LnphJ/aa4Oe0IAFp01UAdBcgD0AsPbHUuC0+bMvsORQesAMfp8Yxx3NZqnmM+z1WIptV5mvIQGJ7/CN+mLulXxBkXUGyRPeHVB5AGmOY6nhiIn4voARCwWG86YwX8KUhUqPlyeSqroe8jnQ+pU6vpiXiuXXK1Wp04GhRoLc8I3OHEiJKs301coJxb8EZQnMGowgqpY+7HSo941H2jDgbiQK0YvFjRqwWCuLMDcEi0ML/Ta2mOuJHzYPMw59QkWn/UEdd+nXBnx5wyK4rmy1QA0bBlkXuPlv1Fmthe4egDhjBCgstiACsG142E29Y2GBZRHLkN1GjhP2VeTNUnp1C7B6qsytTafhI2MCMQeI/BBpNqUhlf8A3dQWWpadLQeV+k7HEnjBAMxVZdTGQxF+dG5hpjqJJBHqMScB8Rok5fMHXlam5vy9mUzYg9OmE2QbEaVB0YucKzppkLU1hdXQXBAIJAb5wLXswOk9MHON8cekrAkCoEpvQqIWiqAWiotwFJDbGSIKn1j8VcAKVGBuwEyBatT6VVjcgG69cU+DZijUC5XMsvkv/uaoImi7X1RPwMY1KbA/XDlp/cmblj0PUacnnsnm6aV8wj06rjn0I5ViCRrBVSLxH0xmAKZ/OcJZ8o1EVNLllbmAIPVY6SCfQyOmMwzgJgzt9Rt4zQGazQywM5XKxUzRAI1PeEnfaFtYSxMRYvmc+aKmsI1VdKZen8qwIsBaAt+lh1nAfwxwNzRp0nLAs3n5h1aCWN9DnrCRveSxGPOM+IUVaudIHk0fusqu2tz83qJE+wGFHcautmZmKfkMEQ2AiqWJGtruzsYI+7VSS3oRFlwD4hnjpKnSFYCVBkhVLaEV+gAktpAkmDIImj4c48uYAGYZeRWLiQpcbm0iWYqsiZgEyS0YuZD73MmpVMhT5tSebUxuiXuRq79FwlrQbjsY7jX8S1lKPlKZ5a7r/wDqQj4R/ERMt027zX8PupreZdkWSpOwRAWLfzMy/hinxriHIxmXqsQWkWWST7Atyz64j4bWjJvBH3j+SAP3bO5/9JAn1xKqlluVE7hfw2y6SW5iQoKyQCzEuJBlWMsVAKtBG3UNPDSrEuLj4jA3sV6321tzSYqAE2wE8K1ai0I8vR5hZySCDoMS0QDIARV5hJZB0JwXzfE1ytEliKlY20giS0Wm5IUTv1+uKvQkhpmNRVz+W01tMSxQKBBJ1U2K2C3kqwNrxcbDFLxEdXD/ACVJFTz1coQvOrLA/lKvusi7Gw2DXms9RyNPz80xqVqtlVbGoQBIAHwUwSBH4zbAvIcdynEvMy5y4y1VgSrIQwNrzESe4IneCOor4+XxAcDayt+zLLPQerSLahXQlTpZQGpgEjmEElXkESIHqMW6yhnpOULiANKgkwUO0XkRvjnFLjNbL5xGaA9B4YBQJ5zrmBeZIJ7QOgx03z9KUX0mOWfUFWFu5HbrhfXX4kfMb0R9rDXh7N0krpyVEBOkhhUi4i8noQLid464zx9w3VlvMgk02mTPwtAPtzAfjj1agKqVM7EduVbfSen03nDJRqJnMu0fC6lGnoZKt7QwkfTC+kbkpUxubwcNOGZgwVIm1zPaL48oPp0kXOkD63vgvxHhzU63l1BcFkYjqYgE+8E4zgXDi/KqaqhHKIkQDDeljuTYYcT8SstrlKdHK6pZnUN0B3Y+3QdvqcNmW8GM+WeoR5YCEohXmaL85N46CwJnYYPcD8KDLMGqN5lQqSCBCoSPl6n3P0wcotrN5gi49wfzsMLL0akzZOXqcPaiWYwJM29P9Bhg4H4desn3Z0qDBqRvI2vdib/D9cX+H+Fycw4NlFUrqi1hOkdyfwGOiplVSmEVYUARHp6/jfrjS85smtSnw3h9PLhUpiACCTNztJPc+pwheLvDv2aqZJKVdTLpE9RyuN4uNrRjoVYmSN4t7/3GKXiDL08z9nllaGMhSCSNO1j8Mi/tjMbWxEWfE3Ic/WUZMMV+4cptq1AWIstzt06YW8vpqZmkVSoqhWJ167k6VtqN49NpwzcSzSkIlMzpAJIPU2Ataykn64A5SqtTNBRqby0Oo9JLyQSeoiDHqL4mztbmvgR2IeM345xdaWQzVSYZqhRPcKi/kwP4Y5Nwagr1l1jl3bcSBfp+8BH1w0cd8RqcwMuwVadJqsliQNTEyTyNfQNAtZm1YIeEcrQZq+frD7ilA5hZmgEkqQJI5RAABaDGPVxnhi3+TzMnk9CZUyRzfPWWtTA/4yU2qJaAg0wDpCooJA6ddRgtw6gckhdoqUXJb7TTJZb2GtY1KAAAIkDrGA1OvxbOs1ak9QUwSaYVkpqY3ADGXjYkjf8ADBfL8TrPSSsop0zUDJWp1AVRmSxYQIWRvPLI32wPJlq4wAPoSDifGsvXVqThwjizQIBF1IvIOraQJwCPhKotAuE56ZLNDSHUXOm8hgs2Niu0Fbg+J5A5eoCDGognTOkKxO0joRYmJ6CIJdK9Gqcn5mVd1Zk+8UEMGGkhgAwOmLmB6+mHHyi9A7g3idRK/D0qhvvMuUo1L3emb02A9RYz2OAeVoysFfu3YKCLaXItM/vW+uDlDwgi5H7QtZmMgUUWmRJm9mhjy6mFhse+JuJ8NXL0woJfL1llXHzAwQewIN472wlnAlCi/cvcGrNmsscsf+85aWy5N5A+KmfQjYemFXiHh3LmoXaq1FHEofKLhX+dHCmV0mRyg+2DHBWqA+aCfOokCRubSp7tqUfW/azRxWhRqRWWPKrmHA/4daPiBH73U9wML7vA3CbFzFReyn7Q87kkWg9Na4UclVXYh0+UhlEMLRNjaCJBxmLmTySsG0Z18owYipTpwEZ4E1FX5dY0kjaZx7hvexn4k3Zcah6tlp+5Uk183zVW200gTMD5dRmJkxJm0YTvGucWvla7JAy9GrTy+W9SNTVXHvAE9sNebzBp0a1WpIq5hTUqQb06CiNC+rDkHqWPTCwqEmkuhX+zEN5Y+Gpmq51KnqlKmFLdghHXBoQT/E7L6qLuQ8MihpqVW+9UB2paT92pErrP75HMFGwiYw0ZNBSo0qbH72ofNcG3xRoX6LB7b9cC+HZLzK/lszVA9RqtVzcuFMsT/MRA9xi7xzMMwJW1So2hWtu3xW6ACZPtiTqHLtUtwJ20mJk/PJIKxUlAe1Jdz2EsC/sBjzg/AqNTKGt5jvVNTQyqATpmLKSCZEEkEQD/AA42z9EJT0UzzVwKaAbLTX/eN/iIC+vNinwbi1MZhsuJGrSiws6rH6gyRB2M3iJxuKz6g5CFG/cbM1U8il5oVULFbqABbUUAgfz1ZP8A5XbCxwrVU8yq8SygCRZQSGBJ33VTN9/bDN49BTJBWMsNRYjuE029L29IwjUnqEU2QBWnTbtKxAO8GO8kiBthzCzE4yFNmdLylC1GuoQOtFlJddRVg31CwTJuDt2jA3xbwhDmuHPMV6lYKzgBdQUhiYAExsDEmb4reH1zeVLUmAJeHUFuZGYOZJNuYI0qfTHnjY/aaFGsaVSmUZtFQ1BqsuwVdlkDthS2DUNkLbAib+0fho+11a9Mcr1CD73AYejaWv3Bw35Z/wDZMqY1StMabSeaBBn1/TvhR+0OabIXLqw0stTm620ncGQNj26Y2fjflZJUNQ+fSf7tYkQGDapi4sOuOyocqqv0YSKcDFjHZa3kwyyaZNwB8JJIY95F5UgG3fB/wZngBUAPJUqEqRtJbl9gRb8O+BnCOKrxCga9EDzhH2mgOrba0m0kf+ocpuMVuFOiZVyo1qKtrXjzALatvr64iZG6d7/Y8MMyGMHjDwp51ValOEZmVXnY9Ax6gjY98X/D/CEoB6YEsDzsRBaRKk9rdBYQe+JMlxVKwCOpQkwoYAdLGQSCZgj6Yt031VlcRpelBg9ZlSPxb8sXeJFqZJyYAI3oSMn4Z6WP6fpiLLIBy+p6diCMT5qnBJ6AST/nivRz1N3OgkkQYKss9D8QE9J7dcTEWYy9TTP5cnzVW5gVUG0wbx+H54sCqCitPKQG+hH/AFH4Y1z6lfLq3AQw38rAD8jpP0wIqcRp0kIjVoLWB+EFpAY7IFPVrATgquZJ+LZxEBLgtIA0KYZyTp0r1n+l8Cgq0NVWqys+ttKKthCKpuAupiYBawAk9bwHiqUoaqPtFYll1UlkU1n4AYEEgCTuROwxWzWc87J1KjFyzM8awAQAWUSBYcsD/rjmYY/0mGqljuaJnmrISHK0bFqmx2A0jqix13gDYcx94FUR69QU1KUkRUBPLYQ0xG0NP47zj3JZhMvlaVXMKYZAaVBRLVCF1FmF/wCa9gIZugAHw54qqVTnK80ackuFZj1A2Egn4QJ74BsDcSxm91b4iJXEaRrZypFtVRiY6Ase0/gMNNXiNI8MrUGfQRUU0kgFm2CiBG2m/vgNQVxrctD1Z1RE8xkqLcv0wR8O5FTVPIDCkxEdlBncHrM23x6D7AH1UmXEwtjOjcJVGylDUgoFFGpA2jQGmZDfJBLAn29MK3HuKplRlwab1UV3YjUylNRJQB+jw2vSbxGwwb4nk0LoFrVTTpupXU4bS3xsQxXVpSjJMk3I7YB8cVaWXph7/aKYYq3YmJedmWQ6VDedSmRELre4dUsVvE+cpVXqVKM6SQVLtLHaS0nVMgndum04dPBNTVlQk31uvtKg9/XCHnq8qyLICqdtRgRtuRtCytuXsZw6eC8yKVAu374gLBLE00gJe5/IDfFAYAbk2yYN/aLXzNE0H5dAiNAICsOhubxsR0kYvcFzq1k+z1eVap1Upt5dQiWQ9lcEMvqfXBfiPDBmkbzyOYFVVbqk7NPzPMc21iAIwkvRenKOJKaaNaNzpBNGqvulvdPUYlGXFlsJ8SgK+I23oyZnq0K8aTqpSGU/Om5B9RBKjpg/wTMis5ouYy+ZU6XMwGtoPS89Pb1GIc0hzdIav+90VBJFvOS2lgRuwsT6x3MDOFZwhjQb4XOqkW+Vt9IETDdBa59TgD9/UeD8RnXgdGveso81Pu31GDK/5zI9DjMaZngiZ4isK/lMAEcRJLLaTcXIjGYX2ifRh2DszTxJxGFmqAZ++zCzbRTYeXSXuDUKU46jWepOBuUd6NOqXPPTpMXbqcxW0tU+qg009IYYn4rk6lXNLVorTqUxpNRHbSrGmzmnqkTuTYAzpxnH8uKdGkrXLtqdv32JL1GPcSu3aMamQHEFB2ff5Jyh7hJGh6lDw/KpWqCx5aSfTmMde2JchQ8zMaQ2lKSlGkWVmDNUcTtCgdfwx7lVork1d5jSargC5YudAjr8o9jimrnyUpBtVauSWI6KSC9/4jCz2U46rJMo/JrmvvfNZAVBTRRH7qAaU+pJX/E2C3CaFP8A7WzNdgSlEijTZRqAZEWmzQDMQpuB82MpBKCK8zoXz2PdaV6S+muuyfTF3geV8iiqNzVTzVT1LtJb63wL9T2cXIeydRfb7uWvgS345rB8tKFWQo4JBB20eu99vfCsKdLQURSIeTv6yQSe17gbkBhyyR8SkLSc6eZqbj3uhk36Ab4XzXqmolCgpqVXPLYtp1EQWWOs6ifqThuJzmHICIyjtGoxZXjroZrnUpA0u1jIJ5W9wag19SR3BPvFOJ0/smh2ElNVOLywFOdIF7vTYdoOF/iXCalFNNbNa62o/coQyAA2YuOUbnlAt6bCiXCtMFTsew9un6YYVoyjHbLZmDex2M26+s7Cf698RZvJCoGDEKRtIuLWj6f54kp0DqXYK2wMmIHeRE7xtjejQ1liTABjUs392JkfTGqaOo5lsURJx4j+x1qbZcaHQjlI0ypPMGAUA6lVZEvfmVpJw6+Hc6teg2nT5lWorhSTHNUB3HMRvMCfTCzUyqZtkTM1RTIGmlXCiJAhUeLaYFj6bXJxHxbimZyuUWhrokEwHouWdQpncdN4PTbGZlGXiB9yJQcPIGdRq5SqsArSZmspWo3aSSCgMAcxvP1jFLxIqZZKSKGq1GkqkgdGl2cDWFDGfi9rCydwDx9qIXNPFQAKtUHTEXDGPmMwbQYxdz+ZfMMSWJqV28ulIgrSTrb4ZNzAnGHEMZIAmq3OiTIM5WarUbzHq126UsuzeWBaL3J6metr4lHAarSxyLtPw+ZVkiTc3bciO3fDhw/IUsvSFNABYanYDmNrx/cdMSUFueczIuJ7Y2oV1EvNZBqQVqtOvR07PqFams7EibDpG3rgvwHioR0SuFZKg+7qrApk3bmUcoIBK6o+USMMhrAqQ51b/EB1wq8b8PJTCvTJ8moQtWmBKrJ+NV6Cdx673x2pwNwpnMqMvWFOmV8tuaCpfyibAWYcrfLJkbfDsO4jQCZfMU3qrKVGnZJkBvhm24ECwwrcS8Q1hRFDLDUQxJqAS1QKGIYDd9IUnWBA0gdLiPCfHqgqPTKiocxYvUJJTu09u59sC3TcluCM/FquVR4kqmoTXZnhVQAqLKsDT0gBZsCNRjVIxt9mlzWcFWb4dydvjO41NuQDAJODOc8O0cgDXqVkr1PM+7pgE8tpdm+VlkGL3xXrK1d2qVGh35jp5RI9BAj0jFTMAKEDBiJazKAQjcCCdzyxPqf6YYfCmcy9LzPNJDFW0llMECm0AH1Y7H91cAWyuoTpAI+ICxHqPfHnDctVrVfLpqanobafU+g7nCiQNmVML0Y28Q47QFHSGD2IhTJYEqam2xc6KQtsH9MJ3GPEzVK7NVDh9jYrESAoXdIU6QNx6zi1xbhVTLPpqKB69G9VPXfbf0xFQ8QZhAAtRoBkLURaoBiPnViLWsdsGhUjW4jLjb4MoK9NgQrAi9gpBNhbad5G59bYdPDOYXyCwUAsVUm02ppIn3wqrl6eZZKbU0pPGinUojSC5MqKikmZJ06gQQCOgwy+DifsgBGkl2EdoMH62xL1xrFqZ0qkZNxhpVLCT1m231wH8SUTaso5qYKuBu1OQxI/iQ84PceuPRVPxPOofDTEdbR9bDeNsGFokhajlEGkyp6wLGDttPeDB6Y8hGOJw4npZEDrxMVEZwUrU30srQrLYK5Ex/8AaqqdSg7Sy9Bi5xzhi10+00uWDpr0xZqTWIZP4Sdmti1wDgi0zmUnVQrKrID0HMCk/wAMgj00kYrcQpV8o6tIO6rUO1Vbfd1R+8f+axFxj01zqzlRJO23Hck4fxFKiamrpTfaorPplgANQ7yIM3vI6Y8wGbhlWqS1EJoJ2qFdSmASraiCYnfqIOMw/txZJjnTzZ89wtMaEAUsBdmJFgV6BbnrbArxjpWjTAUgkOx1b/BA9pkH64IeHOHijSGrVqJlpYmJvYCw6eu0k9Bfj3OA6FYj4Xj6+WJ9t8eVhrvBV+JY18LaC8/R5qNAVAFCq1UbhVpqDqPuenWBjbhFA1aj1I0hxq7aaYMAe7GRP8x6DETU/O+8IMVioMdKawqLPUuR+AGDa5BQGViysb8lhYQFkWsvKB6k9cWZn7a18xeMcjcp16pq13RVkUnV3sIKIB5SiLEM7vUP8o7YuBgxutQNBYkd7bG43i3vjfyg1lc2+ESNMiReR0PQ4myvnCSKitNzqEajAnpa/wCnqcQZcvMD8Ebjx8L+yYH8R8WUUkUqX0gggzcuIAa0mSJNv1xTz6nJj7OpC5gr/tdRWaXLHUKQ6Qqkao3Ptgj4hV6hoBwADmaQF5mXg4peIOHHzBWPMtd6pEMLEVWJBDWjSRtj0+lYLiH7JXW824vqr9IE99z/AH74aeBeD9RBrygYcvRye4B2UT1+L2xT4Dw+c1TawCHzG/hVTNzbc2Fh1th5euC5Y6A206rjaRH47dcT9V1JTxWVKlzm3FMkaLuLtociV6xtI+W2NspWaiSO8f8A9Cd+xxc8QIRXr9biOvxaD+hwMzIkEOSX+W4iOu3bFmM8lEyqklbN8402gyII+LefpvF8NT5n7XSBrLS8ubglaaqwEElgJZ77C4kHREEp2WpqRJJn5QBP1+uGDgk6wqui6xEsSoBiZlb3A0xtIG+GH1qLK3swTxHw6cs+tD5tLUOYqwKmZupEsLfEoPqBMYg4b4ifL5jzEIYqnwlZEabrMkxc8w/DDxl2RTLJUqBrciNpcTuCumIO2oHFDjvgn7S2uhl1ylry4Ov/AACdJ9ZGNHU4xrIZE+BgbSFODftGy2YChyKVTs/wn2b19cNuSEyd+v8A0x8/8X4FXyz6ayFZ+E/K3sdjgjwHxTm8upFKrCj5H5luDcKZPT5drTGHcFbamJ7hGmE674j43Ty6B6rBR8o6sewHX9Mcn8R+Na2aJUE06RPwA7/zH+gtgTxjO1qtQtXYu/Ulg0W2BBIjbbBLg3grM5hC6qEUbFzGr0X8NzbGUmIcmM7mz6Wb8Iq1MxTGVpIdbaQG8wxylzLA7AKxUAQNzBOHTw/wejlAVDaqrbsDof1CAwGE9VYyN1xIXy9HJih9m8tlhvvramuC4cWJjbmHaO8dLJq5UUaheRP3pXTf5d9Uj3PoMKfMG/plOLBW2gjjj1K1SGJqFTpGoaSO4jSAOh2xTpKYCyD3BmY/G4iPzxDQzLTIi7GB06zFvbHmYHMSAVEXU7E79D9Z74z2KlKjjubvU8shgTq2MXMSL+kXjvgz4OrBK1WmDIcBwSeqgE/QqZ9IOBbRo2FwQZ9v1GM4VmAmZpOx1feANHryNb2M4VmTnjKw/TXOg5mulRSqoKwM9AV9jNv7GOf+L8iivSK0qaBkuKdhrm4JFp0lT7T2w8V1EQ7TBjQgJixAmNpF/Q4jzuXV0C1lVaUfAR/XoQeoiJx4/T5uyR9RuROQnM8vRLK+gaTTXXveBeVAHcRMiJFjh0yak+eiGNOYcg9g8VP0bfFEeESKgek5KEMrJU+KGBUgGL2MiewxrkKPnVHAZlCrRLAGOcUAjKexlTbHo5ciZcZo/UlVWGQa+4Xy9FA2lRqqR8ROw6k9LAkwL9tsWiZvWJLKeVBtZbraSepvePY4jyVPSpVIQzcgbi/4/wDXE3lMpJVpgbtab7n1EnaMeUzj5lvE+pLk2JaHABPyrcD0nvI6WxdemGUo6gqwhgwsfp/XC5QzDUq5VjKVDqTuAfiH43jBXM8TcVDTprrYUxUEmNQ1Q1z1i+BbG3IFZ1ipRr+C2nk8l16GqSrD+Ex8UfvWnGYMUvEtBp+OVsQQZUwCVPqJjGYuGfLWwZIV3FLifEGoKCCxYnSonckwAenp0wv8ZRmd3vVq0SGrVCYVf/KRD8o6nr+uYzHs4sajYE8/I7HRMv0qZWto1ckJWpgTCioNem97SV/PDatOoyjnW1yCvSZEeoFr9sZjMeT/AMkaYVPR6La2ZQ47Vq06TMFDWOk7ElrCfSYPp9MWMrl10jzEJYQSVIF4E7nYExjMZiNv7Q/mUj+5U8zeRSKTqGBGYoWYzYVlAAv6jFXjCvU+y0KYGoebc2A5wD9AJx5jMW4CeyD+n/UncVmP+IZ4bwgUqZUAMWIFRj85B/IAAQvqceGkSzMQot2mDBJ9N72GMxmPPstsylRqDOLeHzmKztRdOZQSCGkMgAEWgzp6m04WeG8CrZh20pN4N1EHqLnv2GMxmLseZlxxRG41ZPwO4A8xlS1wg1MfqYA/PBfhXC8um1MsbktUhjaJMbD2AxmMxC/UZH9mEBcLDNK/ePYR/riQ5sLZvy6WneceYzCQLO4dCpW4h5NZSlVQ6ncET1ifQ+oxz/j/AIO8hKlbKViKcS9N9UgXFmETubW9ZxmMxf0uR8bhQdGTZsSsLMIcB8N0qCJm81FWpUhlAUaVlZHLABMDtH54al42p1AIzaQewmL2nbGYzG53bIx5GHixqq6ntTMObCnYA6hqG42HqDijmPD1KoTNCmCTbSSpsN+WOsYzGYnBI9RtAwafB+XMsrVVI6BgQLDuvbEZ8FEaYqz7oLfg2MxmGr1GS6ud21lE+A64a1WnB6HX+kb+s4u8N8LU6Lhqjl6gbUFFlJEFZtcbbntj3GYZlz5CtXFoguGUqSmoKKaweYG9gLwAfwPQ2xHkAjAmWb+a43O1+89OuMxmIQupRU0rGDv0vik6KpNRQAzXa1zGxnvFsZjMEorU2hcrZcaK8ajprGVXsV+ITO0R+eC7VdINpOkkD96BPsLd8ZjMPbGGIv8AIHoQHVIrZdc3TsaTFwG/gN1t+E4uHPr52WqAtoqApAjdiDBB6SCZnp0tOYzFIxDY+rEQxk+a+zVKj64puh0tNLVqIvqkN1BHrjzGYzGBaHuYZ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6" name="AutoShape 8" descr="data:image/jpeg;base64,/9j/4AAQSkZJRgABAQAAAQABAAD/2wCEAAkGBhMSERUUExQWFRUWGCEaFxgXGRsaIBshHxsaHxwcHh0eHSchHh8jHB0eHzAgIycpLCwtICAxNTAqNSYrLCkBCQoKDgwOGg8PGiwkHyQsKS8sLCwsKSksLCwsLCwsLCwsLCwsLCwsLCwsLCwsLCwsKSwsLCwsLCwsLCwsLCwsLP/AABEIALcBFAMBIgACEQEDEQH/xAAcAAACAgMBAQAAAAAAAAAAAAAFBgMEAAIHAQj/xABGEAACAQIEBAQDBQYDBQcFAAABAhEDIQAEEjEFIkFRBhNhcTJCgRQjkaGxB1JicsHwgtHhJDNDovEVNFNjkrLCFnODk/L/xAAZAQADAQEBAAAAAAAAAAAAAAACAwQBAAX/xAApEQACAgIBBAMAAQQDAAAAAAABAgARAyESBBMiMUFRYXEyM4GxBSPw/9oADAMBAAIRAxEAPwDsdSqxJ6DAXiHibLZc/eVQzxOlbn/IfXHGONftDzmaJJfTT/cFh9QNx6tOF05tngDzHYG8EKkdgAJ/TGgRo/J2Li/7U7EU2p0hsGdg7H6CQPzwtV+L+c+vV5hIEvq1fmdo7CBjnr0hpbU9OnFwoUsWJtGr03v+HbbJl1JajqKrGosQJBnv0Jn0wWp1ER4OaFNSTd3MIOvYk9gMA83xlabQ3M/4BZv9B/CN7ziCrxkVC7oL6YCzIWOs/ulriMUOE8LqV2YCemtiCxvYQouzE/KLxfYYS3kTfqPB4jUnbxFVJ+Uj0Fv88F8ln0rKQwAYRYTv3HbAXjHh9qADJ5hUCW1hQVvBPIxEauW95kHEPC9SvTYMss+mJvFpJHRb29sLfEpWxCV2ujHfh9Z6iyzElTpYn8j+G/rgm+imrO7kKt2Y9eyjr6AYF8GpkvUHeDIv0In+++FzxR4jFX7pGGhZmOrD9bWHa53OH4mtAYjKOLESjxrjNTNMSTpQE6QNvpe52k9NhjThXD2zFVaVNRA5j2kzBY/i2NuEZBqtgQJgKoAk+gnYCDJO18E8nwJlaErurvYhJgrpNi28Hb6yPXtm6gVVEwrna1UVPs2U0lqSAVKzbKd9Ki4BJv1vO8E4G8QfNUNGZ8xiXMDSzMpYfFTdT8LHflAXpAwSStlaBWigKkgawxJNNxysKhAiCDaBBG4vONoovopkvmNNTVRpU0NNAbhZLAb9YAFttsTf0+5TxLblb9oI01EEaTV0tUA6wYv6xa/UYWSyCQVS+wgD/pIw3cTytBqhzPEK8QFNOnSmYMkKJlmsJmw5pnC1xPxXTDf7JQWkATDvDsQRBBBBBHW56DthuIEKAYlyC1yv5baJUuZ3kyvr8X9Ditl89UfVTUrDQW6LY/EV2J9YJ9DtiNszVrgBhrM2IQTfpIEn2xay3AK6VdJ+7qbQ0D4hEGdpHXDOQHuAELf0yd8xWp1XV6iq53ZiwLQSsSpEAEWRgsCLDEyUi6K7u0MIkU1WTEfFfrM/TaRiLifCMxVrFAnmMmqFpLYCSWgC8SZvJvFtsacJ47UyYYeVLN++zgRsR5YIVvrttbHWD6M0qyaYS7/2bTKyGqzv8ZkbdhH9xvIB3wfr82pQqPO+qPnEIyMRFgQTcXYEA7YDZPjuUrOQ6nKagRKk1Keo2lg0MoifmP4TLFSyFTK1lrclSnoGp1aZQkgMs3YKTpNzsmFZeXAwsdchB2b8c1S5FFU8hTEaGMD+IqIUYreIETM5c16NnS1RO0drwBfpY4P0KS00REMZcN5iFDBqTdgzdSDAj4oiNiMBePZB8vVqnLpSNOuArICYRtILsu3KO52JvhGMqSOGj/73KXVgpuLPC+Ktl3DhiVm4P9RMEfnhs41UTM5Z3pg6ai+YP4WXT5iGxvsR3mcKY4fUU6XWGCyBYyIFx0aw3E7Yk4dxNsvKzKSDB7jaR6gkexI64rdeQkiMV9zfwXl0arVNRQ4WnqKMSFI1qCWiLKDqvO22LvjDIZdaVJ6FNabM7q6q8xogER21SQ3Ue+Kj5d8rUXM0IamTtuIIE03A+UgkA9QJ3nBfKcSp5pHpGnUdWuqhlp6SCY1sohhBsSCRpmOY4xjvlNANcYq8K4xUoVA6Mw6MFJGoSJFvbBXj9cLWrLSULTlbNJgwC1zc8xO/fEWb8K1aIFTlqANzBZtBG/WOkjEOdzXmVHe/MZIO4MCxnqIjG8w21MwIV0ZrkszTWPNpz/EP8sSUuJVKJ10XZJY3UxPYW3+oxXpj0/v9L9cN3hHLZdajCoUdmpg7SqSbqCd2ggk9NhgWcKLjBjJ1cL+Hf2xVFhMwpYG2pbn8Ce/bD1w3xpQrG1j/AAtb62kH0IxxHPUVp5isVUHy3skxAkQR3H+eIqGdeAQxBLlpBNp0z6ARf6Y3jyFiaGrRn0snERAgqfrjMfPNHxrWUQSD6mR+kY9wPbM3lj+4FzmWUQ06wRaDc957WxClQzEmCbhTE/X8sePSZWtfciP7/H+49UiAR05QZ36k4dFjc8p0QD8MsLbiLev643zWeZyvmE1AAFA2EXgKOwuZxiEouoi52BHQf3+eN6FDq0ALYmQOY3Ij0FsZcIJckyGQerUWnTBZ2NvwuTPQdz2x07gvBxk6FNiRraHqMeikDlWBJ3A2vOE79nmfoUs0TWcIHpsmpjAWY69NQm+Gj/6lytWoENQmoo8sFZ0t8MFTax0qbmxm5BxLlJuo5ABK+SyfnVMwjtqC0qzc0AkOVI5bOApE84mTNxhI4NlGZ6Td2tB/dg37D0wd8QcbU19OWOmYWwUKp8spUjTM6xbe17TfEHAMroRqptqEJO29z9f0GBZii39wlWzv4hGprh6VNtNSoYLQTopgBWgC5d2YIqgSTgBxbw5Roa0da4qAArqNHl7h1ViQT23EbYsHizK5dH0E21DlMRa88sKbxfU7e+KdKsDUVuqmbiR7noesgfnhyngoX8i+33DyPzHXLZalRFNArk6A1d1Gu7rK07XgJpvEcx6nFWnnBSV6wPmLPlpYjUe/eQZYg9l7DFrhOYy32bnDtUC6gyhiUsNPMObSNh6DC/lc75jqWhUVBpBJt3MdWJn8u2CZ6W4tMfN6MpZfLuGLapeb3MsW/pPX2xay/HdDMtEg1Qjt5xBYJCnUVAHReUMbLJJxR8TcZVS1GmBqb/eHqB0XezRvG0wOs1fDfhapmiCOSnMF7XP7qjqf88Ai35NHZstf9aTbiPA3evops1Z2km4MQbEncDrLBbREjDNw3wDSoo1TMnzWUT5azp+pF2vaMPPC+CUsumimvxEFixlmO0s25wM8XkrS5TpJqU1mYA5pBnsCMOJ1J1UXRkNRqWQoefVUB9kRBEHpTTsB1bcxJ6Y5zxfj1bOVSwWDEBaakwJJEmCTvvbBHxe1d66ZepUNUITBEemo7bgAzO0Yd+BZupk6nlU6QWmsax5DLvIBNUmSZ0mTIMiAOkeLH2/Ntsf9SjITfEaAiL4P8XnJVyaiawRpeZ1qN5Un1uQd43x0njXD8vmaQr6Fq02AdoESv769mHXab9QMLviHh1bOUa71aXPTUMjCh5cE6TCtMutyty202EYBeGMw75ZqZzDU0AJCjrMari/U8oN59DjsiWwyJoibj2eDSbxH+zd01VMrLoL+WZLD2PzD8/fC5wbjmZpnyqcurEjySCwNjqAXcSJkCOh6COtcCzRNCmTIJprP4X/64r8b8KU67ebR0pmAph4GkkjTziDeD8YGoGD0xWHv3Jin1EjIcT0sysHUb6DGoAjUrQRDWM3HML43yudFNqhQFgywrHdQWJMDYAgmQI29xgR4oz9Vaq03peQ9AkBQ0gA6SsWA2AOq+rc3xPkc75oBWAQbgbjrI7g7jsfwwopwPISvG4yrwb3L/l0no1LwVhl5oESbqTtv9So7nC5nEVEA3LAy0W+L8vr/AFwSWuFqLABhgbqCFJ3MGxF5FrHbG/GtKvOtqmp5YsGk8t5B7/8AxGHggi5GUIPEypwTi9Sg2p0fyzYkAyOvUQ38p37g3w+ZKuvl6lpqyus+ZQC83QSCVIIm+8HCpTakKRUAl/lqh3EA9WAa8Dt7Hvjfh/GGyztqI8ska4GmTtqUfK++pdmgkYU+NMnuOUvi/iNuV4bULaipUJzIpKmT3MSBG8CTN8DuNcMoVA5qU/KqC2tCDBJ3aLsCLywAjrguM6Gpyp1ECxX6bd9x+ePBnKIAqOylnXkZmAg2Ni5MbRYAbgrhdcFoQ+XI2YiZrhb0GhwCGB0uDytbp/ljTJ1OcSbSVjuDEfUYi8TZya1QKwKmJCE6dhcA2HXYD0xpwzidBANeX1EbsG3n0PXphqrYuAclGpNnqn+1HTzc36gAg48qqaFV103BZI9wP6WkHG1TjtNSDRo6SNi56946nA77TqLFiSzGZnr6jDVGqiGO5s4IP9/1xmNRnD2xmCi9fc9y+XJrAaCzHZFJJnpZdr+s4K5nwfmxRLmiRGqFJGoiJZgOunqfUdcW/Cnjmpkz5S0qdRWPxQFfeBzdp2BiItgnn/HFKsz6pR25NJBIRREXFjzF3J/eCdsLY1GgfUSKtPVtfTFt5gXHpJ79sbMC556aj3O/+eOyeDPCeSrUPPelTq+Y50lgDpVTpUR0MCT74QvHeTFNvL+y5dBrOivRVhqAnlZQ2kNsSDfY7GcAHBjTFM3MTTA2AEk+mDdLw7VYctRbgbiR/hxY8EcNU5gVHslAazcSzbU0Ci0sxsN7Ye6vB1eoTVpqNbT90+nmAEqIEKRMF4lyDcCxXlY+hDQAbMSct4ZSmddV/MIuF6f6+wwezWXPlNVr0wEVYWmTEzEF4NpsNO0YY+FZOkiFhTGoMYYsWYX31T6biMTfZkqalIUgzqVgCCdwb2P+eBXGT5ObMJnHoTnNDI04LNFNFMO8qy3G1JAJLRsosDckY14vmfMqM6poAKqqNaFWdwswSZPpON+O5F6WZZdN5lB8oQyBYW+IflfENJQWDSYMsA8GCp5httc45taj8ak7kC5hjAPlsFPwlRaZjSWHLME9vY4u8I4K7Go9J1pqvWpdkLSLL3gSD+eIs0ERtQ+BiZiCdlIFx3thcoUXzVdaaqfMdtIHa/X0AufY4NFLCT5iEb9hPJ+ES2ZZNWulTAaq62gblevOe046PQyyhFFNQpp07KBZSocH/m0nuYJ64mynB0yeVFFRKqCXf94xzMRG5AsO0DHuWyTLl9RIUlGLbzyU9LE3MMuhLXB1EGZxmR6MDGvuEGzamdVjHLeN+35YFcYorVplYaJB3vYgyD0tOKnD60hSXBUoCe66TADX3IHYXBx5xTP06NPWxs2yiZJvYDv77Y0MGFiDRVqlD9oHA6NHKUa+XGhkcDUs6iHUwSZ3BEz64ip/tINSgNYAZFQVZb4yG5PLUbX52J2APU4DZivmOIVUobJrlKYYWm5ljbVAa+yziXxj4Op03VsqGUNAehU5XptG8mzISPiBIHscBhQKvBzZhZWNlhIvFPjZq1I0EAVbeawYkVCg0rpkCEMBtPc4fj4ey1LJUaZpU3qMgCsVklmGpnJ3hQS34DqMIPG/C9OhlKNmNR2JarEK3KORFPMVB+eACSce+H/FVXL6BVJq0lXSD1prMmO4HUe3QDG5EDceBqjv9hJyGzOkLRCAU1+HSAATMwIE/T+uLWTTRJvf+7Yip1FqBSpkQCCsGxxXqcRNNtTQy6igRVJdY+aBvMDcAX3xzMB7nBTBHjrgqZtbwKy/AwH1KE9j36HHPODcEzQmrSTVpYoygjUNpGnftEemOmjO+axV0ChgSsGZUWIPQMCQTuIPWDhX8WtWyzCtQqNTaR5igyCV2YgyOwwxWtdRZWjZ+JRTIGpPmk0UQkw6kkuLldNoJiTtPTA2RqOrlsTcfKRO17sR37CwnGP4oq5qtqzFQlitoAAkCANO02id8WauSYiJli1zaBYAC2wuBHpjXPEcY7GO75yfh2RLU20tLoxVlJgxYiD9djbE+V4RU0srg07qoYgORF5BBgAWv1jA3W1MsTKuWnWswI3EdZsL4b6GZJprqEGFJG0Ht+MnHIoO52VmGrnlXQqrAhhuR19SIiSb2xAWG6RJ3i15i533xpn6tWmSw0mluUghlJ2OodT0PsDvIEZvj4pSEAZiAdRuAIsff+HDCKk4YQ3nuFUMx8awdtYsbWsev1thM4twI0amlaiuIkEAiAZjVaBIEi98Vq+capdpYmSSSb+oUEAD+5wd8P1vu9FxpJcadQJsCYIIlhpi4PKWj4bgTx3NrlqLuXyzMYAJ9r/kL4K5zJKNIUkwIJG3aQeo9cHczw5qLhqblHF2aJ1FQxYsosyyI1qVImYOK3lLXqc0UXYWEg03jco1vw+LGdzluGqcbBi8cg43X84x7hrHA8zT5TSL9mUAgj6kH6EA48wXcaZ2VibVooDZdQAA1MdC7Dpub98atUAY6Gt2Rf67b+uJKuTh5lEAESxk/gZxpUpbSxbtPIo+m5x07jCnBfE+Zyrs1GowLGXUnUG90HX+KQR3wyHjDZ1PKo031VBpYNBVASSSWiCAbho7xpadatw3IirVp02dUWowBZoVVmbxPN/iMY6zSq0MlS8jLQ1QQxuDNrPUfYegPTYYBq9zaip/9OrllVUUmtJUmbl+hUHYA6WDH5S15EYbVowqvWqwEXmKLpAFpuxY7/jbrgOOM5am7tVzAqVqggmmpcKBcImkQFHvfFbiHibL1npUULsrMST5ZuQQBAtMLqb0YA4VVm4d8VjZk661aeoIyKbKGsWXo0bgMb3ufrgVmeLtq+4TWEOk1GdaVMkWZQzfEQe0D1OK+Yz9aupen91QVSqxuzMRTEsLaU1E8tpAAZrxLm8nRWlyD4IUmP8AdBhNIrYmNpAB1M0Hexk1OVbgbxJlnqjzqf3bqFSqjkSlyab6hIZDJ5lJEX74T9NRSbiwMxB6ydzYm18dDSqgei9MBjUDU6iCIU6QzrGwUm8DlsSPiOF3xLwQ5d1YHkeykdR81NvYbHqL9MLIuPRgNExdr5mmr0hUMkyx1kaR+6G/hncC5jDl4A4XT11M2EkEaacRcD42ACrpmy2G4aCZxzLMk5jMgJuzBEH1gfnfHcsvk/IppQSyoNAYbEAczEdJJOKAOKgSF27jkynxHMqQVBMA6m1dg2x7S8fQN3wPo5us+UY6mUVQzCRYKXVSTyEgQomGE4pZhjUIT/xWmSD8IBj8Vj6vhxyeVWlTpwAU+yNC9Nw0TFwdYGPOJORiR8S6uCiJedzZAZqyE+W2g1aZhiTFtQIJ62IjeeuFzN516jyWZokKGM6RNgYABMfjhwr+Eq1QLRd1SnSuYJZnJvrKnpfqT1OC/DvB+WpJBVnqMIDsRKz1QDlB6yLx0wSMFBBhMQTdSl4Q8LGgvnVQRUadKmxVSOYt2Zto6D3w5UsxIYzutvyxR4bVNWmrP8c6XBtBQgMb9zfFoUtCiSIJb+lsKLFmJmGogftSzeqrSSZhWY/VgB/7MKVOiIA/hBX8IP6YO/tCqznGHamv/t1f/LAGkp0yoBsZm8XO3r+mLEFKBDWh7hvw7x3y10EsQP8Adqm8zdbCd7j0nF/McWijrY+UGYjQI8xioE6jcAQRJYncW6YWKNVyAyxrAsBYiI5pG0euN+L58VGDAyGAmNjYExe0kqv09MA+Pk25lgehC3CuJap0gr5beYgktMgypYgHmgqbCxHbDHxDIJmKMiCrCQOpU3merX/HthXy2RPkrVpqOWWqMTBew1IoGwXcTvB74cPD7BgV3ECon8rWZfo8n2YYZiYBigk+Vdcpx/P8JqUq7UwpLIZEAmRuDb0wxcPzDkXE6lvJgn/UEe9sM/j3hy0vLzWmYhHETYmVO+2oEG4kEicJ3CM8HNZVhRJZe+k2NiTfqb2JPbDsvktxfTHg9XCeQyxrVFpNTclmtMQo+Juvqb+wwwcTr+WyqqalNg2ums3MaAzAsOgO09TiLhGUCUqtUFgSsICDOm0mf4rt7RhlzGVANNCobWgYltMNKkhSCLwQFA2GCQUJ2V+TRIzGSqsWFJmam+6NU8sqfmUyjRe+mxHtBwpVsuaZZGMshIJHQze/UEzcX2x07M8KNGuUAlalIMLzsdJHrEwP4Qo6YTfE/D2pVpgRUSZ2mIU9b/KYmIOCJiKhvhXguicrTqVWqedWGpEpLrMG4bTBm15sItczNWh4FzENUpNoCAMrVFKNaTr3OkCANR37YKeCuMArq+0LTejT0hWaNQGmBvpZSFAMDUrKDPTDOvGR9jzNRRAWmStujFitvY7YGH7ijwXJ5nMUUcU6ZUkRFZEJAJgBCkWl9OrYN6CLVTIoytTqrUSrBJDgHXpVgTpgUzAA50bVF7nF3g3gXLvQR1r1VqGmh1qVKAkCYjcTaZHXtiWrnKmXijnVXMUSZSsskgjYnqrDcEwexwgruxHrsSjlhnFBFKvWFMEhNNL7SpAtK1Ghot8JEj64zF6r4TqVIek1CvTYStSsx1kSbHpba0WG0zjMZ5TqE5nk8vqLElUAPyASb76rn88ZTy2tytNZY3LMbIOrEmygdycZkuD1HZULKoA1HUeVFG7OR09OpsL4eeCcB8lLB1JgkaJIJJCM4E85MwLimJ+cg4ZkYILMEEtoCV+G5LLZSkHrLUZ9IXzGpgA/wAEyoNwC4BO5IGK2W4PWzolEWlQVpC2AXsTbf1N+0C2CfiemSaeXUBVZjAiCSNLEmb2dgLmbXOK7ZGpnsy+Xy9Xy8rlYUMPhd7ai2k83X2jpOJ+bN6jbCiDKnhmmwbyK9GsyCWVG1Na5gRJA9J64peDeHCtnqIdFI5m0MARAUkSNiZg3nEnFeCNlGo1qTrq1N5NQLoLMkE03WSoLKQVInVMG5wxeFssDxHMOqgKgIgbAs2w/A4auj7gci4N/EcM3QFSky7W0j0j4behjbpgflahqKFKg+UB5qF9JDgQASflZbhux+oLGp164rV8tScTUVG0AkEgGLX/LpgyLmBqlTIZVNXIQ60yQjnclrRvGhF5RFrmMAP2p50U8qEW7sQ0/uhYBYdpYhR7nBHh2b0HW5ZqlZlFOlewkLAHQCSSx3je4GEz9p3E/N1Op5TW8mn6rREu3s1V/+XBIPiJyNYuD/wBlXD1fOio3w0VLg/xGyf1P0x03jDsKRVTpd+QEXNwSxnvoU/WMKv7McmaORrZjTJdjHSRTAA/FicFeIcUcMC9J10qxGkBgzNpkyL7KRt1PfC+pycbr38Q+nxk1KeWq/eu2oLphEnZogkdOmmw+s4a6M1MrlZk8/kN6Anr9EH44WMhVUqtMMGYiSAwFzc6u4km0be2GfwxPlrE6KmYZkEfDpQmPZhDe+rpGIMJ2RLc/5LWYzaozO0H2ubyFA9SQB7kYir0XVeZgXIBcKBEzt2tPWxibXxuKH2ioGpqdFO87K7Sb+qrJ23MdsUvE3Gfs9MyJMiB3PUgAiFA6neQOuMKn1BG5Z4c4Sq6zZxrF5ukSB2tB+mL1Z7Adid/5scuzPi7Ms4IKIVJK6FHUEWmehiDiOr4lzr/FmGA7LpX32Aw1cdCHwJm/jR9Weq9gFEf/AI0xTynCg+SqV9ijEfDv8MS07ST+GKlV3aozO7Mx5iTLlvp7RfpgnV4dS/7NFXm8x6m3SA+mNpmxO+Kl9RT2ABBOUzWh9WhHi3NTDR2YKTBPbVI9MHKmZo1sm1SqynMq9iQqtpkdFUA2m8W27YqJll8rpdZn2wIq0594j3k40zqEb/DOZ00I+IvU1ALzW0wZ+UEkTBvF8ScJzhpDUxKnLmCm50NAYTuYGl5NtsWPDlcPl1iJmWJ9r3AmSwYbjfEWeNOnWSowUCopVjsDB0n/AJDHXYYhDU5I+I4qGWj8xq8S8NGYylanOotTsR3A1KfrAxwjhWYFKqrOpZQedRaR1H9+uO0eFfEdJvKy0t5hBUErynRMcx3LIoNhEzjlPizhf2fO1kgQHLL7E6h+uPWUhp5Tgr/idNy1ZHAPysvKPQ/6H6YnyXEL0/NnRTpaVfmZDAIVuQSCeojoYOFXgvEmp03VQG8nTUVe9OpDGD0K6vyj2uZLi1OjWZVdVpVQWIY6RTYjV8JuoJVrbGVievVOu4xVM0KlQVArAINCagQWLGWMbgHoN7GemBHizhn2ijyAF1MoI335frMfhinX8aorQiM3rZBPcayCTv0xPwzxBSq1AvNTcxCtHOY6MpI1enUY6FOe1iV2JB2M27gjv3B7euGrw/n6rUauSUajmSBS/wAILP8AQrf3i18EuK8NUVvMZQy1wYKAyWWbQCAWIhgDJMOAJImLKZdKfPT0IZ1UmsIZSCpJCrIiOukw1+YSl34moxV5C4ZautKn51JRUytVfMqZYmCouXeiS0qwaQVH7pPscy+fSrTFTLulagRpqoTJAZYUOvUzYzsB7nAnLFKhFl8nOampSbUqxUrVpk9nuvvBjHPeB5+rl66tSLFgYZJ5XCzIYdREi874IbnEVOm0PCZca8tXehTa/lgMwU7EAjcW+m3TGYvZLM5auvmeZTokmDSqVdLUyLFSJ732G+Mxk3lFrhvDEoU5UkoB5pZlALEAffMG2UEgU0vE6yDIxffKCgFqVmWkgjSzBncxPMEaAoZpfmk3+EQMTU6qUqX2msxdFM0UJszb+aQRYmbCIEaoB0xTSh5rrWzs1KlUxlsudhO2q8EmQQN9zfpMV5baNGv4gHjnh7L16dSvTz1Woy8zozITpkBiIAi2wiDABw00MrTyVIUcu+lfjU6WqM4ZRzCAfmEe0i1sC4GYzoor5aChKVHp01XXUadKADemoEGexPUY8z/C6dX7NUSaIqU21rSmCUYDa/70bRjW8VmqATYg7xBXVFUMUCUq3m06JI1EhSF1BRFMSZIkkxIAJMW/Bk0qVWtWOk1HJJe1hMkzbdj9ceZbh9OmCAESx52GqNizFjMqoIstjqVYlrC/HjaFoKr1BRFM8jqEYMjFGDKDBaV/w374LE3IXAcBTxl3iv7R21Fcslh/xKn66bR/iP0wsZ7xJm6oYNXchraVOkGeh0xbHvD+GSV8yZI1KmywNpPc3wNFFluVVQ2rSAZgBo0ntf8AHDQwuhO7de50zhFOnQyIzjadQo+YqoCAGIIBJJLu0mAWaBJgAmcc3GSqZihSUMpNIVDBNwWqG0dJKnmMKJEkWw/eIxp4fRodRSUnvMKFX61HB/wnHOOK1KmWqFUaA4mN4ubwdm3gxMH1waGzUmyCp1Tw3S08KylIAg1CJtO7u7f+3C7xrjbpUAolkcks7CYgklQFNvhuZFpjB/gebRcvkULKunLlwGYCSYAj8x9cJnHMi1OqOgqAOp2senuDbEOSmzEGehgHhGzwXlft2sVzq0sPkTqGN+WegGHfL8GGWpAUmGg1NQVlK3KFWCkGBPSdmjocKH7LqPLWaLa0/qf7jDnxLjlLLU9TnY2QfFUjYrO42JO2GqigReWyQBKlfO1aa3pPoECajIijr3n6X3xz3xDxrWHWQzMVl1ERpJIUA7KJ73vIvOK/iLxXVzDjUxRJlEXYT06Tb+uA1apyx06dRv0P9MBxFyvHjoWZEzzeY9o+vTG4b1J+uNfJ5uv67bj8DjKd527ntE9T/c9JwdXGE8Ztl201ASxBggGQO0Bj+7gtmfN+xUgzDyy4VUEWuzG+mWiO9vXAWogkrcnreAPQ9fzxgawXm0i4XUWA9lNp9o3wY9SVwWNiWAzAaLCb7j9Z/LvjWlSEtzfDE7bgXAuBY4jOTBXUALb6dx6lT/TbBXwzlUfM0qVSArkx/ER8u9ix79t7xjDuGb9xt4F4ONJGNSowLgRTQxB/nIvHWBa95wucccZbMNSTTV0qA7VRq5rlgpEERMbkyMdKzWfUJrBLFFJjawkm2wYwSRE7WE44/mHLksZJYlj7m/64FlEXj8juH24wr0Urrytl6iMRAlYmQCALMJ/HAP8AalS/2/Wo+Okp97sL+uCPCOGTTqliFFVCqyYnTf8AO4E9sbcdFKpmMoammWy62a8nU4azEJMSRqZRaRJsSwGmqI6kauBuBcV8utlWJIXyjTqGbafMqAH2WQT7HBzxdwFab09AIlWZRqMKVKSVBML8UwN98KtfKgF2piaesimQSQQDsGIUsCNQMqNxMThmq8WNXKZeovM1B9DapOpXXk1bWZV0H/Fiom5KupSy6U6qlHAStoLCottREtDpYMGgw4vIE9sAazGGm179O1wJsQPqMMdXJ03YNSdvLksNaqDI+WQxvNieUG3ecD+J5ItUJQghxJWSAIgHfYiQNuhwjmA1So4/G5QyWZamGWCabEakmNjClT8rhrgj62OGfIZqRepDEHSVAipvrBBWFaY10zaZYWIwr5TWkhlMCQ3LMcsGXXmgiBG34nHtPOhXBHMjG6i0EE6SJnSw+XVNuVrGzCA2jJlYobjXnswiTSBKZev94pkfdVBbXYkgE7g3E4qeD+GNXzAVBBprrqELJIDC511JI1aSQsEjYdDbyNfUkEp5Q5yp1KrGQJIAJKgk6qQujmCdJBDTxOp5uZWtlgaGZSmGQEAeZElqZjfljfpPQWUGINGU1zGoazXh/J5pjVrIBUPxHzNGq25GxN4kWMTjMecN4jks1TFRqi5Z/hqUi6ppYfFYj13/AKzj3B3E1BOQQZhmztZQaVMkZemepEc5B3C3PpfsMCvFviDRRDoZr5hSEvDIhmalr2HKu282IucbiFMM7uNGWy6AI14IFlVSRcsRsL/CDN8InFOCZvNk5zQNVY/d0gYYIsBIveexM9YuMDVQy1mEfCh8rLeatgqMAIu9Vzb3I6+iiIvg4vBdYFLUoFCmtIyJCuV8yo3uAUABtqkmQsFd8I5Gt5T1HCinl3ZylTUo8wL1AUsQtiR1k4v8Ly5p6nqMxd6hjWzQ7ggVKxWLok8sr8RM2p4WVvUOwss1qoFQ7lQN5BJZRqnSObShdWMCGaCTCnCp4i+/rtP+6oKtMNsGaRrbtp1lz9Rg3n+J+YAE1+SbIpuznmBFuZlbVADXb5omCLzWQqU3WI1uY8iZmB+8LKwHRbCwwHcC+IjFxE+bTxeJIYdQAaYIWYFiCC8weggWsSLXwJ4fl2zOYpgrDVGGq8wo3Nv4Qfw9cS0coatXy6aGYBKbBTJDEzYKP350jfDj4c8PJQdGWprZjpclCohldtdMkyyHy2XUQJG1tyxrU3I1yn4pfVVCqJlx1sBTUSSYIAFSpuRHLhF8ZZfS9OTqmnvEbMwPX2MwN9sOBJbMl2Jjy1PTd2qVPx2I9QMBPHeUJp0mQclMlWYAwJhlv0BMlQbwRg8T3kkmRfEmOPBcktbheVcrzJTMnuoLB1P+ET7j1wOrcKyrsFJdTcxFRD+GkAb9Ixb/AGbZjzOHOrf8Iug/xqW2+pGL2XYDMLp/8O8X+SmT+hxJ1Z4tY/Zb0xsQl+z/ACi00cI5c+YskMG+UjbpEYSvFHEVzFZ2a/MQouQqqSFA7WE+5OOicCBmoB8yq19xp0nse5wleOOFnL1jUiErc6jsTdhbs364PE/PGDGrQyG4qaZBU7gSs/piOlS5jtFrmTE+3racTkS0xE/nf8ca0ZNxvpBv64O5TU1qQCYMib/hc4jR+VTtqMwDvE/hAED3nEtUG2wERHpNz/TElKkLmwPW3Xp+AwQMWwvUgqU4g7GOmIw09N7/AJf6YlzLEzcRJiOt4/THlOnP6W/vtgoPs6k+SWKi6m0rqhj6Hb298F+GeHvtVZ0pVANIDizE77gAXg9iLkY04V4fqZioaaLfcsfhW0iepmIA6484RmjRqJUidLEMsxKk8y/+nr3AxgMBhdgTo3E1+6rhpVNBJk3AaA0tJ5oe5v0wqvlOHIkhXeepLtf6e2G/idRXpVKoYw2kr2gsv9IwCzNvJEiC5JveQD0+gOI+pchgBBwLq5V4ZkqdeqKS5Y0QqTUqOkEIbQs3LNBE9LnphJ/aa4Oe0IAFp01UAdBcgD0AsPbHUuC0+bMvsORQesAMfp8Yxx3NZqnmM+z1WIptV5mvIQGJ7/CN+mLulXxBkXUGyRPeHVB5AGmOY6nhiIn4voARCwWG86YwX8KUhUqPlyeSqroe8jnQ+pU6vpiXiuXXK1Wp04GhRoLc8I3OHEiJKs301coJxb8EZQnMGowgqpY+7HSo941H2jDgbiQK0YvFjRqwWCuLMDcEi0ML/Ta2mOuJHzYPMw59QkWn/UEdd+nXBnx5wyK4rmy1QA0bBlkXuPlv1Fmthe4egDhjBCgstiACsG142E29Y2GBZRHLkN1GjhP2VeTNUnp1C7B6qsytTafhI2MCMQeI/BBpNqUhlf8A3dQWWpadLQeV+k7HEnjBAMxVZdTGQxF+dG5hpjqJJBHqMScB8Rok5fMHXlam5vy9mUzYg9OmE2QbEaVB0YucKzppkLU1hdXQXBAIJAb5wLXswOk9MHON8cekrAkCoEpvQqIWiqAWiotwFJDbGSIKn1j8VcAKVGBuwEyBatT6VVjcgG69cU+DZijUC5XMsvkv/uaoImi7X1RPwMY1KbA/XDlp/cmblj0PUacnnsnm6aV8wj06rjn0I5ViCRrBVSLxH0xmAKZ/OcJZ8o1EVNLllbmAIPVY6SCfQyOmMwzgJgzt9Rt4zQGazQywM5XKxUzRAI1PeEnfaFtYSxMRYvmc+aKmsI1VdKZen8qwIsBaAt+lh1nAfwxwNzRp0nLAs3n5h1aCWN9DnrCRveSxGPOM+IUVaudIHk0fusqu2tz83qJE+wGFHcautmZmKfkMEQ2AiqWJGtruzsYI+7VSS3oRFlwD4hnjpKnSFYCVBkhVLaEV+gAktpAkmDIImj4c48uYAGYZeRWLiQpcbm0iWYqsiZgEyS0YuZD73MmpVMhT5tSebUxuiXuRq79FwlrQbjsY7jX8S1lKPlKZ5a7r/wDqQj4R/ERMt027zX8PupreZdkWSpOwRAWLfzMy/hinxriHIxmXqsQWkWWST7Atyz64j4bWjJvBH3j+SAP3bO5/9JAn1xKqlluVE7hfw2y6SW5iQoKyQCzEuJBlWMsVAKtBG3UNPDSrEuLj4jA3sV6321tzSYqAE2wE8K1ai0I8vR5hZySCDoMS0QDIARV5hJZB0JwXzfE1ytEliKlY20giS0Wm5IUTv1+uKvQkhpmNRVz+W01tMSxQKBBJ1U2K2C3kqwNrxcbDFLxEdXD/ACVJFTz1coQvOrLA/lKvusi7Gw2DXms9RyNPz80xqVqtlVbGoQBIAHwUwSBH4zbAvIcdynEvMy5y4y1VgSrIQwNrzESe4IneCOor4+XxAcDayt+zLLPQerSLahXQlTpZQGpgEjmEElXkESIHqMW6yhnpOULiANKgkwUO0XkRvjnFLjNbL5xGaA9B4YBQJ5zrmBeZIJ7QOgx03z9KUX0mOWfUFWFu5HbrhfXX4kfMb0R9rDXh7N0krpyVEBOkhhUi4i8noQLid464zx9w3VlvMgk02mTPwtAPtzAfjj1agKqVM7EduVbfSen03nDJRqJnMu0fC6lGnoZKt7QwkfTC+kbkpUxubwcNOGZgwVIm1zPaL48oPp0kXOkD63vgvxHhzU63l1BcFkYjqYgE+8E4zgXDi/KqaqhHKIkQDDeljuTYYcT8SstrlKdHK6pZnUN0B3Y+3QdvqcNmW8GM+WeoR5YCEohXmaL85N46CwJnYYPcD8KDLMGqN5lQqSCBCoSPl6n3P0wcotrN5gi49wfzsMLL0akzZOXqcPaiWYwJM29P9Bhg4H4desn3Z0qDBqRvI2vdib/D9cX+H+Fycw4NlFUrqi1hOkdyfwGOiplVSmEVYUARHp6/jfrjS85smtSnw3h9PLhUpiACCTNztJPc+pwheLvDv2aqZJKVdTLpE9RyuN4uNrRjoVYmSN4t7/3GKXiDL08z9nllaGMhSCSNO1j8Mi/tjMbWxEWfE3Ic/WUZMMV+4cptq1AWIstzt06YW8vpqZmkVSoqhWJ167k6VtqN49NpwzcSzSkIlMzpAJIPU2Ataykn64A5SqtTNBRqby0Oo9JLyQSeoiDHqL4mztbmvgR2IeM345xdaWQzVSYZqhRPcKi/kwP4Y5Nwagr1l1jl3bcSBfp+8BH1w0cd8RqcwMuwVadJqsliQNTEyTyNfQNAtZm1YIeEcrQZq+frD7ilA5hZmgEkqQJI5RAABaDGPVxnhi3+TzMnk9CZUyRzfPWWtTA/4yU2qJaAg0wDpCooJA6ddRgtw6gckhdoqUXJb7TTJZb2GtY1KAAAIkDrGA1OvxbOs1ak9QUwSaYVkpqY3ADGXjYkjf8ADBfL8TrPSSsop0zUDJWp1AVRmSxYQIWRvPLI32wPJlq4wAPoSDifGsvXVqThwjizQIBF1IvIOraQJwCPhKotAuE56ZLNDSHUXOm8hgs2Niu0Fbg+J5A5eoCDGognTOkKxO0joRYmJ6CIJdK9Gqcn5mVd1Zk+8UEMGGkhgAwOmLmB6+mHHyi9A7g3idRK/D0qhvvMuUo1L3emb02A9RYz2OAeVoysFfu3YKCLaXItM/vW+uDlDwgi5H7QtZmMgUUWmRJm9mhjy6mFhse+JuJ8NXL0woJfL1llXHzAwQewIN472wlnAlCi/cvcGrNmsscsf+85aWy5N5A+KmfQjYemFXiHh3LmoXaq1FHEofKLhX+dHCmV0mRyg+2DHBWqA+aCfOokCRubSp7tqUfW/azRxWhRqRWWPKrmHA/4daPiBH73U9wML7vA3CbFzFReyn7Q87kkWg9Na4UclVXYh0+UhlEMLRNjaCJBxmLmTySsG0Z18owYipTpwEZ4E1FX5dY0kjaZx7hvexn4k3Zcah6tlp+5Uk183zVW200gTMD5dRmJkxJm0YTvGucWvla7JAy9GrTy+W9SNTVXHvAE9sNebzBp0a1WpIq5hTUqQb06CiNC+rDkHqWPTCwqEmkuhX+zEN5Y+Gpmq51KnqlKmFLdghHXBoQT/E7L6qLuQ8MihpqVW+9UB2paT92pErrP75HMFGwiYw0ZNBSo0qbH72ofNcG3xRoX6LB7b9cC+HZLzK/lszVA9RqtVzcuFMsT/MRA9xi7xzMMwJW1So2hWtu3xW6ACZPtiTqHLtUtwJ20mJk/PJIKxUlAe1Jdz2EsC/sBjzg/AqNTKGt5jvVNTQyqATpmLKSCZEEkEQD/AA42z9EJT0UzzVwKaAbLTX/eN/iIC+vNinwbi1MZhsuJGrSiws6rH6gyRB2M3iJxuKz6g5CFG/cbM1U8il5oVULFbqABbUUAgfz1ZP8A5XbCxwrVU8yq8SygCRZQSGBJ33VTN9/bDN49BTJBWMsNRYjuE029L29IwjUnqEU2QBWnTbtKxAO8GO8kiBthzCzE4yFNmdLylC1GuoQOtFlJddRVg31CwTJuDt2jA3xbwhDmuHPMV6lYKzgBdQUhiYAExsDEmb4reH1zeVLUmAJeHUFuZGYOZJNuYI0qfTHnjY/aaFGsaVSmUZtFQ1BqsuwVdlkDthS2DUNkLbAib+0fho+11a9Mcr1CD73AYejaWv3Bw35Z/wDZMqY1StMabSeaBBn1/TvhR+0OabIXLqw0stTm620ncGQNj26Y2fjflZJUNQ+fSf7tYkQGDapi4sOuOyocqqv0YSKcDFjHZa3kwyyaZNwB8JJIY95F5UgG3fB/wZngBUAPJUqEqRtJbl9gRb8O+BnCOKrxCga9EDzhH2mgOrba0m0kf+ocpuMVuFOiZVyo1qKtrXjzALatvr64iZG6d7/Y8MMyGMHjDwp51ValOEZmVXnY9Ax6gjY98X/D/CEoB6YEsDzsRBaRKk9rdBYQe+JMlxVKwCOpQkwoYAdLGQSCZgj6Yt031VlcRpelBg9ZlSPxb8sXeJFqZJyYAI3oSMn4Z6WP6fpiLLIBy+p6diCMT5qnBJ6AST/nivRz1N3OgkkQYKss9D8QE9J7dcTEWYy9TTP5cnzVW5gVUG0wbx+H54sCqCitPKQG+hH/AFH4Y1z6lfLq3AQw38rAD8jpP0wIqcRp0kIjVoLWB+EFpAY7IFPVrATgquZJ+LZxEBLgtIA0KYZyTp0r1n+l8Cgq0NVWqys+ttKKthCKpuAupiYBawAk9bwHiqUoaqPtFYll1UlkU1n4AYEEgCTuROwxWzWc87J1KjFyzM8awAQAWUSBYcsD/rjmYY/0mGqljuaJnmrISHK0bFqmx2A0jqix13gDYcx94FUR69QU1KUkRUBPLYQ0xG0NP47zj3JZhMvlaVXMKYZAaVBRLVCF1FmF/wCa9gIZugAHw54qqVTnK80ackuFZj1A2Egn4QJ74BsDcSxm91b4iJXEaRrZypFtVRiY6Ase0/gMNNXiNI8MrUGfQRUU0kgFm2CiBG2m/vgNQVxrctD1Z1RE8xkqLcv0wR8O5FTVPIDCkxEdlBncHrM23x6D7AH1UmXEwtjOjcJVGylDUgoFFGpA2jQGmZDfJBLAn29MK3HuKplRlwab1UV3YjUylNRJQB+jw2vSbxGwwb4nk0LoFrVTTpupXU4bS3xsQxXVpSjJMk3I7YB8cVaWXph7/aKYYq3YmJedmWQ6VDedSmRELre4dUsVvE+cpVXqVKM6SQVLtLHaS0nVMgndum04dPBNTVlQk31uvtKg9/XCHnq8qyLICqdtRgRtuRtCytuXsZw6eC8yKVAu374gLBLE00gJe5/IDfFAYAbk2yYN/aLXzNE0H5dAiNAICsOhubxsR0kYvcFzq1k+z1eVap1Upt5dQiWQ9lcEMvqfXBfiPDBmkbzyOYFVVbqk7NPzPMc21iAIwkvRenKOJKaaNaNzpBNGqvulvdPUYlGXFlsJ8SgK+I23oyZnq0K8aTqpSGU/Om5B9RBKjpg/wTMis5ouYy+ZU6XMwGtoPS89Pb1GIc0hzdIav+90VBJFvOS2lgRuwsT6x3MDOFZwhjQb4XOqkW+Vt9IETDdBa59TgD9/UeD8RnXgdGveso81Pu31GDK/5zI9DjMaZngiZ4isK/lMAEcRJLLaTcXIjGYX2ifRh2DszTxJxGFmqAZ++zCzbRTYeXSXuDUKU46jWepOBuUd6NOqXPPTpMXbqcxW0tU+qg009IYYn4rk6lXNLVorTqUxpNRHbSrGmzmnqkTuTYAzpxnH8uKdGkrXLtqdv32JL1GPcSu3aMamQHEFB2ff5Jyh7hJGh6lDw/KpWqCx5aSfTmMde2JchQ8zMaQ2lKSlGkWVmDNUcTtCgdfwx7lVork1d5jSargC5YudAjr8o9jimrnyUpBtVauSWI6KSC9/4jCz2U46rJMo/JrmvvfNZAVBTRRH7qAaU+pJX/E2C3CaFP8A7WzNdgSlEijTZRqAZEWmzQDMQpuB82MpBKCK8zoXz2PdaV6S+muuyfTF3geV8iiqNzVTzVT1LtJb63wL9T2cXIeydRfb7uWvgS345rB8tKFWQo4JBB20eu99vfCsKdLQURSIeTv6yQSe17gbkBhyyR8SkLSc6eZqbj3uhk36Ab4XzXqmolCgpqVXPLYtp1EQWWOs6ifqThuJzmHICIyjtGoxZXjroZrnUpA0u1jIJ5W9wag19SR3BPvFOJ0/smh2ElNVOLywFOdIF7vTYdoOF/iXCalFNNbNa62o/coQyAA2YuOUbnlAt6bCiXCtMFTsew9un6YYVoyjHbLZmDex2M26+s7Cf698RZvJCoGDEKRtIuLWj6f54kp0DqXYK2wMmIHeRE7xtjejQ1liTABjUs392JkfTGqaOo5lsURJx4j+x1qbZcaHQjlI0ypPMGAUA6lVZEvfmVpJw6+Hc6teg2nT5lWorhSTHNUB3HMRvMCfTCzUyqZtkTM1RTIGmlXCiJAhUeLaYFj6bXJxHxbimZyuUWhrokEwHouWdQpncdN4PTbGZlGXiB9yJQcPIGdRq5SqsArSZmspWo3aSSCgMAcxvP1jFLxIqZZKSKGq1GkqkgdGl2cDWFDGfi9rCydwDx9qIXNPFQAKtUHTEXDGPmMwbQYxdz+ZfMMSWJqV28ulIgrSTrb4ZNzAnGHEMZIAmq3OiTIM5WarUbzHq126UsuzeWBaL3J6metr4lHAarSxyLtPw+ZVkiTc3bciO3fDhw/IUsvSFNABYanYDmNrx/cdMSUFueczIuJ7Y2oV1EvNZBqQVqtOvR07PqFams7EibDpG3rgvwHioR0SuFZKg+7qrApk3bmUcoIBK6o+USMMhrAqQ51b/EB1wq8b8PJTCvTJ8moQtWmBKrJ+NV6Cdx673x2pwNwpnMqMvWFOmV8tuaCpfyibAWYcrfLJkbfDsO4jQCZfMU3qrKVGnZJkBvhm24ECwwrcS8Q1hRFDLDUQxJqAS1QKGIYDd9IUnWBA0gdLiPCfHqgqPTKiocxYvUJJTu09u59sC3TcluCM/FquVR4kqmoTXZnhVQAqLKsDT0gBZsCNRjVIxt9mlzWcFWb4dydvjO41NuQDAJODOc8O0cgDXqVkr1PM+7pgE8tpdm+VlkGL3xXrK1d2qVGh35jp5RI9BAj0jFTMAKEDBiJazKAQjcCCdzyxPqf6YYfCmcy9LzPNJDFW0llMECm0AH1Y7H91cAWyuoTpAI+ICxHqPfHnDctVrVfLpqanobafU+g7nCiQNmVML0Y28Q47QFHSGD2IhTJYEqam2xc6KQtsH9MJ3GPEzVK7NVDh9jYrESAoXdIU6QNx6zi1xbhVTLPpqKB69G9VPXfbf0xFQ8QZhAAtRoBkLURaoBiPnViLWsdsGhUjW4jLjb4MoK9NgQrAi9gpBNhbad5G59bYdPDOYXyCwUAsVUm02ppIn3wqrl6eZZKbU0pPGinUojSC5MqKikmZJ06gQQCOgwy+DifsgBGkl2EdoMH62xL1xrFqZ0qkZNxhpVLCT1m231wH8SUTaso5qYKuBu1OQxI/iQ84PceuPRVPxPOofDTEdbR9bDeNsGFokhajlEGkyp6wLGDttPeDB6Y8hGOJw4npZEDrxMVEZwUrU30srQrLYK5Ex/8AaqqdSg7Sy9Bi5xzhi10+00uWDpr0xZqTWIZP4Sdmti1wDgi0zmUnVQrKrID0HMCk/wAMgj00kYrcQpV8o6tIO6rUO1Vbfd1R+8f+axFxj01zqzlRJO23Hck4fxFKiamrpTfaorPplgANQ7yIM3vI6Y8wGbhlWqS1EJoJ2qFdSmASraiCYnfqIOMw/txZJjnTzZ89wtMaEAUsBdmJFgV6BbnrbArxjpWjTAUgkOx1b/BA9pkH64IeHOHijSGrVqJlpYmJvYCw6eu0k9Bfj3OA6FYj4Xj6+WJ9t8eVhrvBV+JY18LaC8/R5qNAVAFCq1UbhVpqDqPuenWBjbhFA1aj1I0hxq7aaYMAe7GRP8x6DETU/O+8IMVioMdKawqLPUuR+AGDa5BQGViysb8lhYQFkWsvKB6k9cWZn7a18xeMcjcp16pq13RVkUnV3sIKIB5SiLEM7vUP8o7YuBgxutQNBYkd7bG43i3vjfyg1lc2+ESNMiReR0PQ4myvnCSKitNzqEajAnpa/wCnqcQZcvMD8Ebjx8L+yYH8R8WUUkUqX0gggzcuIAa0mSJNv1xTz6nJj7OpC5gr/tdRWaXLHUKQ6Qqkao3Ptgj4hV6hoBwADmaQF5mXg4peIOHHzBWPMtd6pEMLEVWJBDWjSRtj0+lYLiH7JXW824vqr9IE99z/AH74aeBeD9RBrygYcvRye4B2UT1+L2xT4Dw+c1TawCHzG/hVTNzbc2Fh1th5euC5Y6A206rjaRH47dcT9V1JTxWVKlzm3FMkaLuLtociV6xtI+W2NspWaiSO8f8A9Cd+xxc8QIRXr9biOvxaD+hwMzIkEOSX+W4iOu3bFmM8lEyqklbN8402gyII+LefpvF8NT5n7XSBrLS8ubglaaqwEElgJZ77C4kHREEp2WpqRJJn5QBP1+uGDgk6wqui6xEsSoBiZlb3A0xtIG+GH1qLK3swTxHw6cs+tD5tLUOYqwKmZupEsLfEoPqBMYg4b4ifL5jzEIYqnwlZEabrMkxc8w/DDxl2RTLJUqBrciNpcTuCumIO2oHFDjvgn7S2uhl1ylry4Ov/AACdJ9ZGNHU4xrIZE+BgbSFODftGy2YChyKVTs/wn2b19cNuSEyd+v8A0x8/8X4FXyz6ayFZ+E/K3sdjgjwHxTm8upFKrCj5H5luDcKZPT5drTGHcFbamJ7hGmE674j43Ty6B6rBR8o6sewHX9Mcn8R+Na2aJUE06RPwA7/zH+gtgTxjO1qtQtXYu/Ulg0W2BBIjbbBLg3grM5hC6qEUbFzGr0X8NzbGUmIcmM7mz6Wb8Iq1MxTGVpIdbaQG8wxylzLA7AKxUAQNzBOHTw/wejlAVDaqrbsDof1CAwGE9VYyN1xIXy9HJih9m8tlhvvramuC4cWJjbmHaO8dLJq5UUaheRP3pXTf5d9Uj3PoMKfMG/plOLBW2gjjj1K1SGJqFTpGoaSO4jSAOh2xTpKYCyD3BmY/G4iPzxDQzLTIi7GB06zFvbHmYHMSAVEXU7E79D9Z74z2KlKjjubvU8shgTq2MXMSL+kXjvgz4OrBK1WmDIcBwSeqgE/QqZ9IOBbRo2FwQZ9v1GM4VmAmZpOx1feANHryNb2M4VmTnjKw/TXOg5mulRSqoKwM9AV9jNv7GOf+L8iivSK0qaBkuKdhrm4JFp0lT7T2w8V1EQ7TBjQgJixAmNpF/Q4jzuXV0C1lVaUfAR/XoQeoiJx4/T5uyR9RuROQnM8vRLK+gaTTXXveBeVAHcRMiJFjh0yak+eiGNOYcg9g8VP0bfFEeESKgek5KEMrJU+KGBUgGL2MiewxrkKPnVHAZlCrRLAGOcUAjKexlTbHo5ciZcZo/UlVWGQa+4Xy9FA2lRqqR8ROw6k9LAkwL9tsWiZvWJLKeVBtZbraSepvePY4jyVPSpVIQzcgbi/4/wDXE3lMpJVpgbtab7n1EnaMeUzj5lvE+pLk2JaHABPyrcD0nvI6WxdemGUo6gqwhgwsfp/XC5QzDUq5VjKVDqTuAfiH43jBXM8TcVDTprrYUxUEmNQ1Q1z1i+BbG3IFZ1ipRr+C2nk8l16GqSrD+Ex8UfvWnGYMUvEtBp+OVsQQZUwCVPqJjGYuGfLWwZIV3FLifEGoKCCxYnSonckwAenp0wv8ZRmd3vVq0SGrVCYVf/KRD8o6nr+uYzHs4sajYE8/I7HRMv0qZWto1ckJWpgTCioNem97SV/PDatOoyjnW1yCvSZEeoFr9sZjMeT/AMkaYVPR6La2ZQ47Vq06TMFDWOk7ElrCfSYPp9MWMrl10jzEJYQSVIF4E7nYExjMZiNv7Q/mUj+5U8zeRSKTqGBGYoWYzYVlAAv6jFXjCvU+y0KYGoebc2A5wD9AJx5jMW4CeyD+n/UncVmP+IZ4bwgUqZUAMWIFRj85B/IAAQvqceGkSzMQot2mDBJ9N72GMxmPPstsylRqDOLeHzmKztRdOZQSCGkMgAEWgzp6m04WeG8CrZh20pN4N1EHqLnv2GMxmLseZlxxRG41ZPwO4A8xlS1wg1MfqYA/PBfhXC8um1MsbktUhjaJMbD2AxmMxC/UZH9mEBcLDNK/ePYR/riQ5sLZvy6WneceYzCQLO4dCpW4h5NZSlVQ6ncET1ifQ+oxz/j/AIO8hKlbKViKcS9N9UgXFmETubW9ZxmMxf0uR8bhQdGTZsSsLMIcB8N0qCJm81FWpUhlAUaVlZHLABMDtH54al42p1AIzaQewmL2nbGYzG53bIx5GHixqq6ntTMObCnYA6hqG42HqDijmPD1KoTNCmCTbSSpsN+WOsYzGYnBI9RtAwafB+XMsrVVI6BgQLDuvbEZ8FEaYqz7oLfg2MxmGr1GS6ud21lE+A64a1WnB6HX+kb+s4u8N8LU6Lhqjl6gbUFFlJEFZtcbbntj3GYZlz5CtXFoguGUqSmoKKaweYG9gLwAfwPQ2xHkAjAmWb+a43O1+89OuMxmIQupRU0rGDv0vik6KpNRQAzXa1zGxnvFsZjMEorU2hcrZcaK8ajprGVXsV+ITO0R+eC7VdINpOkkD96BPsLd8ZjMPbGGIv8AIHoQHVIrZdc3TsaTFwG/gN1t+E4uHPr52WqAtoqApAjdiDBB6SCZnp0tOYzFIxDY+rEQxk+a+zVKj64puh0tNLVqIvqkN1BHrjzGYzGBaHuYZ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8" name="AutoShape 10" descr="data:image/jpeg;base64,/9j/4AAQSkZJRgABAQAAAQABAAD/2wCEAAkGBhMSERUUExQWFRUWGCEaFxgXGRsaIBshHxsaHxwcHh0eHSchHh8jHB0eHzAgIycpLCwtICAxNTAqNSYrLCkBCQoKDgwOGg8PGiwkHyQsKS8sLCwsKSksLCwsLCwsLCwsLCwsLCwsLCwsLCwsLCwsKSwsLCwsLCwsLCwsLCwsLP/AABEIALcBFAMBIgACEQEDEQH/xAAcAAACAgMBAQAAAAAAAAAAAAAFBgMEAAIHAQj/xABGEAACAQIEBAQDBQYDBQcFAAABAhEDIQAEEjEFIkFRBhNhcTJCgRQjkaGxB1JicsHwgtHhJDNDovEVNFNjkrLCFnODk/L/xAAZAQADAQEBAAAAAAAAAAAAAAACAwQBAAX/xAApEQACAgIBBAMAAQQDAAAAAAABAgARAyESBBMiMUFRYXEyM4GxBSPw/9oADAMBAAIRAxEAPwDsdSqxJ6DAXiHibLZc/eVQzxOlbn/IfXHGONftDzmaJJfTT/cFh9QNx6tOF05tngDzHYG8EKkdgAJ/TGgRo/J2Li/7U7EU2p0hsGdg7H6CQPzwtV+L+c+vV5hIEvq1fmdo7CBjnr0hpbU9OnFwoUsWJtGr03v+HbbJl1JajqKrGosQJBnv0Jn0wWp1ER4OaFNSTd3MIOvYk9gMA83xlabQ3M/4BZv9B/CN7ziCrxkVC7oL6YCzIWOs/ulriMUOE8LqV2YCemtiCxvYQouzE/KLxfYYS3kTfqPB4jUnbxFVJ+Uj0Fv88F8ln0rKQwAYRYTv3HbAXjHh9qADJ5hUCW1hQVvBPIxEauW95kHEPC9SvTYMss+mJvFpJHRb29sLfEpWxCV2ujHfh9Z6iyzElTpYn8j+G/rgm+imrO7kKt2Y9eyjr6AYF8GpkvUHeDIv0In+++FzxR4jFX7pGGhZmOrD9bWHa53OH4mtAYjKOLESjxrjNTNMSTpQE6QNvpe52k9NhjThXD2zFVaVNRA5j2kzBY/i2NuEZBqtgQJgKoAk+gnYCDJO18E8nwJlaErurvYhJgrpNi28Hb6yPXtm6gVVEwrna1UVPs2U0lqSAVKzbKd9Ki4BJv1vO8E4G8QfNUNGZ8xiXMDSzMpYfFTdT8LHflAXpAwSStlaBWigKkgawxJNNxysKhAiCDaBBG4vONoovopkvmNNTVRpU0NNAbhZLAb9YAFttsTf0+5TxLblb9oI01EEaTV0tUA6wYv6xa/UYWSyCQVS+wgD/pIw3cTytBqhzPEK8QFNOnSmYMkKJlmsJmw5pnC1xPxXTDf7JQWkATDvDsQRBBBBBHW56DthuIEKAYlyC1yv5baJUuZ3kyvr8X9Ditl89UfVTUrDQW6LY/EV2J9YJ9DtiNszVrgBhrM2IQTfpIEn2xay3AK6VdJ+7qbQ0D4hEGdpHXDOQHuAELf0yd8xWp1XV6iq53ZiwLQSsSpEAEWRgsCLDEyUi6K7u0MIkU1WTEfFfrM/TaRiLifCMxVrFAnmMmqFpLYCSWgC8SZvJvFtsacJ47UyYYeVLN++zgRsR5YIVvrttbHWD6M0qyaYS7/2bTKyGqzv8ZkbdhH9xvIB3wfr82pQqPO+qPnEIyMRFgQTcXYEA7YDZPjuUrOQ6nKagRKk1Keo2lg0MoifmP4TLFSyFTK1lrclSnoGp1aZQkgMs3YKTpNzsmFZeXAwsdchB2b8c1S5FFU8hTEaGMD+IqIUYreIETM5c16NnS1RO0drwBfpY4P0KS00REMZcN5iFDBqTdgzdSDAj4oiNiMBePZB8vVqnLpSNOuArICYRtILsu3KO52JvhGMqSOGj/73KXVgpuLPC+Ktl3DhiVm4P9RMEfnhs41UTM5Z3pg6ai+YP4WXT5iGxvsR3mcKY4fUU6XWGCyBYyIFx0aw3E7Yk4dxNsvKzKSDB7jaR6gkexI64rdeQkiMV9zfwXl0arVNRQ4WnqKMSFI1qCWiLKDqvO22LvjDIZdaVJ6FNabM7q6q8xogER21SQ3Ue+Kj5d8rUXM0IamTtuIIE03A+UgkA9QJ3nBfKcSp5pHpGnUdWuqhlp6SCY1sohhBsSCRpmOY4xjvlNANcYq8K4xUoVA6Mw6MFJGoSJFvbBXj9cLWrLSULTlbNJgwC1zc8xO/fEWb8K1aIFTlqANzBZtBG/WOkjEOdzXmVHe/MZIO4MCxnqIjG8w21MwIV0ZrkszTWPNpz/EP8sSUuJVKJ10XZJY3UxPYW3+oxXpj0/v9L9cN3hHLZdajCoUdmpg7SqSbqCd2ggk9NhgWcKLjBjJ1cL+Hf2xVFhMwpYG2pbn8Ce/bD1w3xpQrG1j/AAtb62kH0IxxHPUVp5isVUHy3skxAkQR3H+eIqGdeAQxBLlpBNp0z6ARf6Y3jyFiaGrRn0snERAgqfrjMfPNHxrWUQSD6mR+kY9wPbM3lj+4FzmWUQ06wRaDc957WxClQzEmCbhTE/X8sePSZWtfciP7/H+49UiAR05QZ36k4dFjc8p0QD8MsLbiLev643zWeZyvmE1AAFA2EXgKOwuZxiEouoi52BHQf3+eN6FDq0ALYmQOY3Ij0FsZcIJckyGQerUWnTBZ2NvwuTPQdz2x07gvBxk6FNiRraHqMeikDlWBJ3A2vOE79nmfoUs0TWcIHpsmpjAWY69NQm+Gj/6lytWoENQmoo8sFZ0t8MFTax0qbmxm5BxLlJuo5ABK+SyfnVMwjtqC0qzc0AkOVI5bOApE84mTNxhI4NlGZ6Td2tB/dg37D0wd8QcbU19OWOmYWwUKp8spUjTM6xbe17TfEHAMroRqptqEJO29z9f0GBZii39wlWzv4hGprh6VNtNSoYLQTopgBWgC5d2YIqgSTgBxbw5Roa0da4qAArqNHl7h1ViQT23EbYsHizK5dH0E21DlMRa88sKbxfU7e+KdKsDUVuqmbiR7noesgfnhyngoX8i+33DyPzHXLZalRFNArk6A1d1Gu7rK07XgJpvEcx6nFWnnBSV6wPmLPlpYjUe/eQZYg9l7DFrhOYy32bnDtUC6gyhiUsNPMObSNh6DC/lc75jqWhUVBpBJt3MdWJn8u2CZ6W4tMfN6MpZfLuGLapeb3MsW/pPX2xay/HdDMtEg1Qjt5xBYJCnUVAHReUMbLJJxR8TcZVS1GmBqb/eHqB0XezRvG0wOs1fDfhapmiCOSnMF7XP7qjqf88Ai35NHZstf9aTbiPA3evops1Z2km4MQbEncDrLBbREjDNw3wDSoo1TMnzWUT5azp+pF2vaMPPC+CUsumimvxEFixlmO0s25wM8XkrS5TpJqU1mYA5pBnsCMOJ1J1UXRkNRqWQoefVUB9kRBEHpTTsB1bcxJ6Y5zxfj1bOVSwWDEBaakwJJEmCTvvbBHxe1d66ZepUNUITBEemo7bgAzO0Yd+BZupk6nlU6QWmsax5DLvIBNUmSZ0mTIMiAOkeLH2/Ntsf9SjITfEaAiL4P8XnJVyaiawRpeZ1qN5Un1uQd43x0njXD8vmaQr6Fq02AdoESv769mHXab9QMLviHh1bOUa71aXPTUMjCh5cE6TCtMutyty202EYBeGMw75ZqZzDU0AJCjrMari/U8oN59DjsiWwyJoibj2eDSbxH+zd01VMrLoL+WZLD2PzD8/fC5wbjmZpnyqcurEjySCwNjqAXcSJkCOh6COtcCzRNCmTIJprP4X/64r8b8KU67ebR0pmAph4GkkjTziDeD8YGoGD0xWHv3Jin1EjIcT0sysHUb6DGoAjUrQRDWM3HML43yudFNqhQFgywrHdQWJMDYAgmQI29xgR4oz9Vaq03peQ9AkBQ0gA6SsWA2AOq+rc3xPkc75oBWAQbgbjrI7g7jsfwwopwPISvG4yrwb3L/l0no1LwVhl5oESbqTtv9So7nC5nEVEA3LAy0W+L8vr/AFwSWuFqLABhgbqCFJ3MGxF5FrHbG/GtKvOtqmp5YsGk8t5B7/8AxGHggi5GUIPEypwTi9Sg2p0fyzYkAyOvUQ38p37g3w+ZKuvl6lpqyus+ZQC83QSCVIIm+8HCpTakKRUAl/lqh3EA9WAa8Dt7Hvjfh/GGyztqI8ska4GmTtqUfK++pdmgkYU+NMnuOUvi/iNuV4bULaipUJzIpKmT3MSBG8CTN8DuNcMoVA5qU/KqC2tCDBJ3aLsCLywAjrguM6Gpyp1ECxX6bd9x+ePBnKIAqOylnXkZmAg2Ni5MbRYAbgrhdcFoQ+XI2YiZrhb0GhwCGB0uDytbp/ljTJ1OcSbSVjuDEfUYi8TZya1QKwKmJCE6dhcA2HXYD0xpwzidBANeX1EbsG3n0PXphqrYuAclGpNnqn+1HTzc36gAg48qqaFV103BZI9wP6WkHG1TjtNSDRo6SNi56946nA77TqLFiSzGZnr6jDVGqiGO5s4IP9/1xmNRnD2xmCi9fc9y+XJrAaCzHZFJJnpZdr+s4K5nwfmxRLmiRGqFJGoiJZgOunqfUdcW/Cnjmpkz5S0qdRWPxQFfeBzdp2BiItgnn/HFKsz6pR25NJBIRREXFjzF3J/eCdsLY1GgfUSKtPVtfTFt5gXHpJ79sbMC556aj3O/+eOyeDPCeSrUPPelTq+Y50lgDpVTpUR0MCT74QvHeTFNvL+y5dBrOivRVhqAnlZQ2kNsSDfY7GcAHBjTFM3MTTA2AEk+mDdLw7VYctRbgbiR/hxY8EcNU5gVHslAazcSzbU0Ci0sxsN7Ye6vB1eoTVpqNbT90+nmAEqIEKRMF4lyDcCxXlY+hDQAbMSct4ZSmddV/MIuF6f6+wwezWXPlNVr0wEVYWmTEzEF4NpsNO0YY+FZOkiFhTGoMYYsWYX31T6biMTfZkqalIUgzqVgCCdwb2P+eBXGT5ObMJnHoTnNDI04LNFNFMO8qy3G1JAJLRsosDckY14vmfMqM6poAKqqNaFWdwswSZPpON+O5F6WZZdN5lB8oQyBYW+IflfENJQWDSYMsA8GCp5httc45taj8ak7kC5hjAPlsFPwlRaZjSWHLME9vY4u8I4K7Go9J1pqvWpdkLSLL3gSD+eIs0ERtQ+BiZiCdlIFx3thcoUXzVdaaqfMdtIHa/X0AufY4NFLCT5iEb9hPJ+ES2ZZNWulTAaq62gblevOe046PQyyhFFNQpp07KBZSocH/m0nuYJ64mynB0yeVFFRKqCXf94xzMRG5AsO0DHuWyTLl9RIUlGLbzyU9LE3MMuhLXB1EGZxmR6MDGvuEGzamdVjHLeN+35YFcYorVplYaJB3vYgyD0tOKnD60hSXBUoCe66TADX3IHYXBx5xTP06NPWxs2yiZJvYDv77Y0MGFiDRVqlD9oHA6NHKUa+XGhkcDUs6iHUwSZ3BEz64ip/tINSgNYAZFQVZb4yG5PLUbX52J2APU4DZivmOIVUobJrlKYYWm5ljbVAa+yziXxj4Op03VsqGUNAehU5XptG8mzISPiBIHscBhQKvBzZhZWNlhIvFPjZq1I0EAVbeawYkVCg0rpkCEMBtPc4fj4ey1LJUaZpU3qMgCsVklmGpnJ3hQS34DqMIPG/C9OhlKNmNR2JarEK3KORFPMVB+eACSce+H/FVXL6BVJq0lXSD1prMmO4HUe3QDG5EDceBqjv9hJyGzOkLRCAU1+HSAATMwIE/T+uLWTTRJvf+7Yip1FqBSpkQCCsGxxXqcRNNtTQy6igRVJdY+aBvMDcAX3xzMB7nBTBHjrgqZtbwKy/AwH1KE9j36HHPODcEzQmrSTVpYoygjUNpGnftEemOmjO+axV0ChgSsGZUWIPQMCQTuIPWDhX8WtWyzCtQqNTaR5igyCV2YgyOwwxWtdRZWjZ+JRTIGpPmk0UQkw6kkuLldNoJiTtPTA2RqOrlsTcfKRO17sR37CwnGP4oq5qtqzFQlitoAAkCANO02id8WauSYiJli1zaBYAC2wuBHpjXPEcY7GO75yfh2RLU20tLoxVlJgxYiD9djbE+V4RU0srg07qoYgORF5BBgAWv1jA3W1MsTKuWnWswI3EdZsL4b6GZJprqEGFJG0Ht+MnHIoO52VmGrnlXQqrAhhuR19SIiSb2xAWG6RJ3i15i533xpn6tWmSw0mluUghlJ2OodT0PsDvIEZvj4pSEAZiAdRuAIsff+HDCKk4YQ3nuFUMx8awdtYsbWsev1thM4twI0amlaiuIkEAiAZjVaBIEi98Vq+capdpYmSSSb+oUEAD+5wd8P1vu9FxpJcadQJsCYIIlhpi4PKWj4bgTx3NrlqLuXyzMYAJ9r/kL4K5zJKNIUkwIJG3aQeo9cHczw5qLhqblHF2aJ1FQxYsosyyI1qVImYOK3lLXqc0UXYWEg03jco1vw+LGdzluGqcbBi8cg43X84x7hrHA8zT5TSL9mUAgj6kH6EA48wXcaZ2VibVooDZdQAA1MdC7Dpub98atUAY6Gt2Rf67b+uJKuTh5lEAESxk/gZxpUpbSxbtPIo+m5x07jCnBfE+Zyrs1GowLGXUnUG90HX+KQR3wyHjDZ1PKo031VBpYNBVASSSWiCAbho7xpadatw3IirVp02dUWowBZoVVmbxPN/iMY6zSq0MlS8jLQ1QQxuDNrPUfYegPTYYBq9zaip/9OrllVUUmtJUmbl+hUHYA6WDH5S15EYbVowqvWqwEXmKLpAFpuxY7/jbrgOOM5am7tVzAqVqggmmpcKBcImkQFHvfFbiHibL1npUULsrMST5ZuQQBAtMLqb0YA4VVm4d8VjZk661aeoIyKbKGsWXo0bgMb3ufrgVmeLtq+4TWEOk1GdaVMkWZQzfEQe0D1OK+Yz9aupen91QVSqxuzMRTEsLaU1E8tpAAZrxLm8nRWlyD4IUmP8AdBhNIrYmNpAB1M0Hexk1OVbgbxJlnqjzqf3bqFSqjkSlyab6hIZDJ5lJEX74T9NRSbiwMxB6ydzYm18dDSqgei9MBjUDU6iCIU6QzrGwUm8DlsSPiOF3xLwQ5d1YHkeykdR81NvYbHqL9MLIuPRgNExdr5mmr0hUMkyx1kaR+6G/hncC5jDl4A4XT11M2EkEaacRcD42ACrpmy2G4aCZxzLMk5jMgJuzBEH1gfnfHcsvk/IppQSyoNAYbEAczEdJJOKAOKgSF27jkynxHMqQVBMA6m1dg2x7S8fQN3wPo5us+UY6mUVQzCRYKXVSTyEgQomGE4pZhjUIT/xWmSD8IBj8Vj6vhxyeVWlTpwAU+yNC9Nw0TFwdYGPOJORiR8S6uCiJedzZAZqyE+W2g1aZhiTFtQIJ62IjeeuFzN516jyWZokKGM6RNgYABMfjhwr+Eq1QLRd1SnSuYJZnJvrKnpfqT1OC/DvB+WpJBVnqMIDsRKz1QDlB6yLx0wSMFBBhMQTdSl4Q8LGgvnVQRUadKmxVSOYt2Zto6D3w5UsxIYzutvyxR4bVNWmrP8c6XBtBQgMb9zfFoUtCiSIJb+lsKLFmJmGogftSzeqrSSZhWY/VgB/7MKVOiIA/hBX8IP6YO/tCqznGHamv/t1f/LAGkp0yoBsZm8XO3r+mLEFKBDWh7hvw7x3y10EsQP8Adqm8zdbCd7j0nF/McWijrY+UGYjQI8xioE6jcAQRJYncW6YWKNVyAyxrAsBYiI5pG0euN+L58VGDAyGAmNjYExe0kqv09MA+Pk25lgehC3CuJap0gr5beYgktMgypYgHmgqbCxHbDHxDIJmKMiCrCQOpU3merX/HthXy2RPkrVpqOWWqMTBew1IoGwXcTvB74cPD7BgV3ECon8rWZfo8n2YYZiYBigk+Vdcpx/P8JqUq7UwpLIZEAmRuDb0wxcPzDkXE6lvJgn/UEe9sM/j3hy0vLzWmYhHETYmVO+2oEG4kEicJ3CM8HNZVhRJZe+k2NiTfqb2JPbDsvktxfTHg9XCeQyxrVFpNTclmtMQo+Juvqb+wwwcTr+WyqqalNg2ums3MaAzAsOgO09TiLhGUCUqtUFgSsICDOm0mf4rt7RhlzGVANNCobWgYltMNKkhSCLwQFA2GCQUJ2V+TRIzGSqsWFJmam+6NU8sqfmUyjRe+mxHtBwpVsuaZZGMshIJHQze/UEzcX2x07M8KNGuUAlalIMLzsdJHrEwP4Qo6YTfE/D2pVpgRUSZ2mIU9b/KYmIOCJiKhvhXguicrTqVWqedWGpEpLrMG4bTBm15sItczNWh4FzENUpNoCAMrVFKNaTr3OkCANR37YKeCuMArq+0LTejT0hWaNQGmBvpZSFAMDUrKDPTDOvGR9jzNRRAWmStujFitvY7YGH7ijwXJ5nMUUcU6ZUkRFZEJAJgBCkWl9OrYN6CLVTIoytTqrUSrBJDgHXpVgTpgUzAA50bVF7nF3g3gXLvQR1r1VqGmh1qVKAkCYjcTaZHXtiWrnKmXijnVXMUSZSsskgjYnqrDcEwexwgruxHrsSjlhnFBFKvWFMEhNNL7SpAtK1Ghot8JEj64zF6r4TqVIek1CvTYStSsx1kSbHpba0WG0zjMZ5TqE5nk8vqLElUAPyASb76rn88ZTy2tytNZY3LMbIOrEmygdycZkuD1HZULKoA1HUeVFG7OR09OpsL4eeCcB8lLB1JgkaJIJJCM4E85MwLimJ+cg4ZkYILMEEtoCV+G5LLZSkHrLUZ9IXzGpgA/wAEyoNwC4BO5IGK2W4PWzolEWlQVpC2AXsTbf1N+0C2CfiemSaeXUBVZjAiCSNLEmb2dgLmbXOK7ZGpnsy+Xy9Xy8rlYUMPhd7ai2k83X2jpOJ+bN6jbCiDKnhmmwbyK9GsyCWVG1Na5gRJA9J64peDeHCtnqIdFI5m0MARAUkSNiZg3nEnFeCNlGo1qTrq1N5NQLoLMkE03WSoLKQVInVMG5wxeFssDxHMOqgKgIgbAs2w/A4auj7gci4N/EcM3QFSky7W0j0j4behjbpgflahqKFKg+UB5qF9JDgQASflZbhux+oLGp164rV8tScTUVG0AkEgGLX/LpgyLmBqlTIZVNXIQ60yQjnclrRvGhF5RFrmMAP2p50U8qEW7sQ0/uhYBYdpYhR7nBHh2b0HW5ZqlZlFOlewkLAHQCSSx3je4GEz9p3E/N1Op5TW8mn6rREu3s1V/+XBIPiJyNYuD/wBlXD1fOio3w0VLg/xGyf1P0x03jDsKRVTpd+QEXNwSxnvoU/WMKv7McmaORrZjTJdjHSRTAA/FicFeIcUcMC9J10qxGkBgzNpkyL7KRt1PfC+pycbr38Q+nxk1KeWq/eu2oLphEnZogkdOmmw+s4a6M1MrlZk8/kN6Anr9EH44WMhVUqtMMGYiSAwFzc6u4km0be2GfwxPlrE6KmYZkEfDpQmPZhDe+rpGIMJ2RLc/5LWYzaozO0H2ubyFA9SQB7kYir0XVeZgXIBcKBEzt2tPWxibXxuKH2ioGpqdFO87K7Sb+qrJ23MdsUvE3Gfs9MyJMiB3PUgAiFA6neQOuMKn1BG5Z4c4Sq6zZxrF5ukSB2tB+mL1Z7Adid/5scuzPi7Ms4IKIVJK6FHUEWmehiDiOr4lzr/FmGA7LpX32Aw1cdCHwJm/jR9Weq9gFEf/AI0xTynCg+SqV9ijEfDv8MS07ST+GKlV3aozO7Mx5iTLlvp7RfpgnV4dS/7NFXm8x6m3SA+mNpmxO+Kl9RT2ABBOUzWh9WhHi3NTDR2YKTBPbVI9MHKmZo1sm1SqynMq9iQqtpkdFUA2m8W27YqJll8rpdZn2wIq0594j3k40zqEb/DOZ00I+IvU1ALzW0wZ+UEkTBvF8ScJzhpDUxKnLmCm50NAYTuYGl5NtsWPDlcPl1iJmWJ9r3AmSwYbjfEWeNOnWSowUCopVjsDB0n/AJDHXYYhDU5I+I4qGWj8xq8S8NGYylanOotTsR3A1KfrAxwjhWYFKqrOpZQedRaR1H9+uO0eFfEdJvKy0t5hBUErynRMcx3LIoNhEzjlPizhf2fO1kgQHLL7E6h+uPWUhp5Tgr/idNy1ZHAPysvKPQ/6H6YnyXEL0/NnRTpaVfmZDAIVuQSCeojoYOFXgvEmp03VQG8nTUVe9OpDGD0K6vyj2uZLi1OjWZVdVpVQWIY6RTYjV8JuoJVrbGVievVOu4xVM0KlQVArAINCagQWLGWMbgHoN7GemBHizhn2ijyAF1MoI335frMfhinX8aorQiM3rZBPcayCTv0xPwzxBSq1AvNTcxCtHOY6MpI1enUY6FOe1iV2JB2M27gjv3B7euGrw/n6rUauSUajmSBS/wAILP8AQrf3i18EuK8NUVvMZQy1wYKAyWWbQCAWIhgDJMOAJImLKZdKfPT0IZ1UmsIZSCpJCrIiOukw1+YSl34moxV5C4ZautKn51JRUytVfMqZYmCouXeiS0qwaQVH7pPscy+fSrTFTLulagRpqoTJAZYUOvUzYzsB7nAnLFKhFl8nOampSbUqxUrVpk9nuvvBjHPeB5+rl66tSLFgYZJ5XCzIYdREi874IbnEVOm0PCZca8tXehTa/lgMwU7EAjcW+m3TGYvZLM5auvmeZTokmDSqVdLUyLFSJ732G+Mxk3lFrhvDEoU5UkoB5pZlALEAffMG2UEgU0vE6yDIxffKCgFqVmWkgjSzBncxPMEaAoZpfmk3+EQMTU6qUqX2msxdFM0UJszb+aQRYmbCIEaoB0xTSh5rrWzs1KlUxlsudhO2q8EmQQN9zfpMV5baNGv4gHjnh7L16dSvTz1Woy8zozITpkBiIAi2wiDABw00MrTyVIUcu+lfjU6WqM4ZRzCAfmEe0i1sC4GYzoor5aChKVHp01XXUadKADemoEGexPUY8z/C6dX7NUSaIqU21rSmCUYDa/70bRjW8VmqATYg7xBXVFUMUCUq3m06JI1EhSF1BRFMSZIkkxIAJMW/Bk0qVWtWOk1HJJe1hMkzbdj9ceZbh9OmCAESx52GqNizFjMqoIstjqVYlrC/HjaFoKr1BRFM8jqEYMjFGDKDBaV/w374LE3IXAcBTxl3iv7R21Fcslh/xKn66bR/iP0wsZ7xJm6oYNXchraVOkGeh0xbHvD+GSV8yZI1KmywNpPc3wNFFluVVQ2rSAZgBo0ntf8AHDQwuhO7de50zhFOnQyIzjadQo+YqoCAGIIBJJLu0mAWaBJgAmcc3GSqZihSUMpNIVDBNwWqG0dJKnmMKJEkWw/eIxp4fRodRSUnvMKFX61HB/wnHOOK1KmWqFUaA4mN4ubwdm3gxMH1waGzUmyCp1Tw3S08KylIAg1CJtO7u7f+3C7xrjbpUAolkcks7CYgklQFNvhuZFpjB/gebRcvkULKunLlwGYCSYAj8x9cJnHMi1OqOgqAOp2senuDbEOSmzEGehgHhGzwXlft2sVzq0sPkTqGN+WegGHfL8GGWpAUmGg1NQVlK3KFWCkGBPSdmjocKH7LqPLWaLa0/qf7jDnxLjlLLU9TnY2QfFUjYrO42JO2GqigReWyQBKlfO1aa3pPoECajIijr3n6X3xz3xDxrWHWQzMVl1ERpJIUA7KJ73vIvOK/iLxXVzDjUxRJlEXYT06Tb+uA1apyx06dRv0P9MBxFyvHjoWZEzzeY9o+vTG4b1J+uNfJ5uv67bj8DjKd527ntE9T/c9JwdXGE8Ztl201ASxBggGQO0Bj+7gtmfN+xUgzDyy4VUEWuzG+mWiO9vXAWogkrcnreAPQ9fzxgawXm0i4XUWA9lNp9o3wY9SVwWNiWAzAaLCb7j9Z/LvjWlSEtzfDE7bgXAuBY4jOTBXUALb6dx6lT/TbBXwzlUfM0qVSArkx/ER8u9ix79t7xjDuGb9xt4F4ONJGNSowLgRTQxB/nIvHWBa95wucccZbMNSTTV0qA7VRq5rlgpEERMbkyMdKzWfUJrBLFFJjawkm2wYwSRE7WE44/mHLksZJYlj7m/64FlEXj8juH24wr0Urrytl6iMRAlYmQCALMJ/HAP8AalS/2/Wo+Okp97sL+uCPCOGTTqliFFVCqyYnTf8AO4E9sbcdFKpmMoammWy62a8nU4azEJMSRqZRaRJsSwGmqI6kauBuBcV8utlWJIXyjTqGbafMqAH2WQT7HBzxdwFab09AIlWZRqMKVKSVBML8UwN98KtfKgF2piaesimQSQQDsGIUsCNQMqNxMThmq8WNXKZeovM1B9DapOpXXk1bWZV0H/Fiom5KupSy6U6qlHAStoLCottREtDpYMGgw4vIE9sAazGGm179O1wJsQPqMMdXJ03YNSdvLksNaqDI+WQxvNieUG3ecD+J5ItUJQghxJWSAIgHfYiQNuhwjmA1So4/G5QyWZamGWCabEakmNjClT8rhrgj62OGfIZqRepDEHSVAipvrBBWFaY10zaZYWIwr5TWkhlMCQ3LMcsGXXmgiBG34nHtPOhXBHMjG6i0EE6SJnSw+XVNuVrGzCA2jJlYobjXnswiTSBKZev94pkfdVBbXYkgE7g3E4qeD+GNXzAVBBprrqELJIDC511JI1aSQsEjYdDbyNfUkEp5Q5yp1KrGQJIAJKgk6qQujmCdJBDTxOp5uZWtlgaGZSmGQEAeZElqZjfljfpPQWUGINGU1zGoazXh/J5pjVrIBUPxHzNGq25GxN4kWMTjMecN4jks1TFRqi5Z/hqUi6ppYfFYj13/AKzj3B3E1BOQQZhmztZQaVMkZemepEc5B3C3PpfsMCvFviDRRDoZr5hSEvDIhmalr2HKu282IucbiFMM7uNGWy6AI14IFlVSRcsRsL/CDN8InFOCZvNk5zQNVY/d0gYYIsBIveexM9YuMDVQy1mEfCh8rLeatgqMAIu9Vzb3I6+iiIvg4vBdYFLUoFCmtIyJCuV8yo3uAUABtqkmQsFd8I5Gt5T1HCinl3ZylTUo8wL1AUsQtiR1k4v8Ly5p6nqMxd6hjWzQ7ggVKxWLok8sr8RM2p4WVvUOwss1qoFQ7lQN5BJZRqnSObShdWMCGaCTCnCp4i+/rtP+6oKtMNsGaRrbtp1lz9Rg3n+J+YAE1+SbIpuznmBFuZlbVADXb5omCLzWQqU3WI1uY8iZmB+8LKwHRbCwwHcC+IjFxE+bTxeJIYdQAaYIWYFiCC8weggWsSLXwJ4fl2zOYpgrDVGGq8wo3Nv4Qfw9cS0coatXy6aGYBKbBTJDEzYKP350jfDj4c8PJQdGWprZjpclCohldtdMkyyHy2XUQJG1tyxrU3I1yn4pfVVCqJlx1sBTUSSYIAFSpuRHLhF8ZZfS9OTqmnvEbMwPX2MwN9sOBJbMl2Jjy1PTd2qVPx2I9QMBPHeUJp0mQclMlWYAwJhlv0BMlQbwRg8T3kkmRfEmOPBcktbheVcrzJTMnuoLB1P+ET7j1wOrcKyrsFJdTcxFRD+GkAb9Ixb/AGbZjzOHOrf8Iug/xqW2+pGL2XYDMLp/8O8X+SmT+hxJ1Z4tY/Zb0xsQl+z/ACi00cI5c+YskMG+UjbpEYSvFHEVzFZ2a/MQouQqqSFA7WE+5OOicCBmoB8yq19xp0nse5wleOOFnL1jUiErc6jsTdhbs364PE/PGDGrQyG4qaZBU7gSs/piOlS5jtFrmTE+3racTkS0xE/nf8ca0ZNxvpBv64O5TU1qQCYMib/hc4jR+VTtqMwDvE/hAED3nEtUG2wERHpNz/TElKkLmwPW3Xp+AwQMWwvUgqU4g7GOmIw09N7/AJf6YlzLEzcRJiOt4/THlOnP6W/vtgoPs6k+SWKi6m0rqhj6Hb298F+GeHvtVZ0pVANIDizE77gAXg9iLkY04V4fqZioaaLfcsfhW0iepmIA6484RmjRqJUidLEMsxKk8y/+nr3AxgMBhdgTo3E1+6rhpVNBJk3AaA0tJ5oe5v0wqvlOHIkhXeepLtf6e2G/idRXpVKoYw2kr2gsv9IwCzNvJEiC5JveQD0+gOI+pchgBBwLq5V4ZkqdeqKS5Y0QqTUqOkEIbQs3LNBE9LnphJ/aa4Oe0IAFp01UAdBcgD0AsPbHUuC0+bMvsORQesAMfp8Yxx3NZqnmM+z1WIptV5mvIQGJ7/CN+mLulXxBkXUGyRPeHVB5AGmOY6nhiIn4voARCwWG86YwX8KUhUqPlyeSqroe8jnQ+pU6vpiXiuXXK1Wp04GhRoLc8I3OHEiJKs301coJxb8EZQnMGowgqpY+7HSo941H2jDgbiQK0YvFjRqwWCuLMDcEi0ML/Ta2mOuJHzYPMw59QkWn/UEdd+nXBnx5wyK4rmy1QA0bBlkXuPlv1Fmthe4egDhjBCgstiACsG142E29Y2GBZRHLkN1GjhP2VeTNUnp1C7B6qsytTafhI2MCMQeI/BBpNqUhlf8A3dQWWpadLQeV+k7HEnjBAMxVZdTGQxF+dG5hpjqJJBHqMScB8Rok5fMHXlam5vy9mUzYg9OmE2QbEaVB0YucKzppkLU1hdXQXBAIJAb5wLXswOk9MHON8cekrAkCoEpvQqIWiqAWiotwFJDbGSIKn1j8VcAKVGBuwEyBatT6VVjcgG69cU+DZijUC5XMsvkv/uaoImi7X1RPwMY1KbA/XDlp/cmblj0PUacnnsnm6aV8wj06rjn0I5ViCRrBVSLxH0xmAKZ/OcJZ8o1EVNLllbmAIPVY6SCfQyOmMwzgJgzt9Rt4zQGazQywM5XKxUzRAI1PeEnfaFtYSxMRYvmc+aKmsI1VdKZen8qwIsBaAt+lh1nAfwxwNzRp0nLAs3n5h1aCWN9DnrCRveSxGPOM+IUVaudIHk0fusqu2tz83qJE+wGFHcautmZmKfkMEQ2AiqWJGtruzsYI+7VSS3oRFlwD4hnjpKnSFYCVBkhVLaEV+gAktpAkmDIImj4c48uYAGYZeRWLiQpcbm0iWYqsiZgEyS0YuZD73MmpVMhT5tSebUxuiXuRq79FwlrQbjsY7jX8S1lKPlKZ5a7r/wDqQj4R/ERMt027zX8PupreZdkWSpOwRAWLfzMy/hinxriHIxmXqsQWkWWST7Atyz64j4bWjJvBH3j+SAP3bO5/9JAn1xKqlluVE7hfw2y6SW5iQoKyQCzEuJBlWMsVAKtBG3UNPDSrEuLj4jA3sV6321tzSYqAE2wE8K1ai0I8vR5hZySCDoMS0QDIARV5hJZB0JwXzfE1ytEliKlY20giS0Wm5IUTv1+uKvQkhpmNRVz+W01tMSxQKBBJ1U2K2C3kqwNrxcbDFLxEdXD/ACVJFTz1coQvOrLA/lKvusi7Gw2DXms9RyNPz80xqVqtlVbGoQBIAHwUwSBH4zbAvIcdynEvMy5y4y1VgSrIQwNrzESe4IneCOor4+XxAcDayt+zLLPQerSLahXQlTpZQGpgEjmEElXkESIHqMW6yhnpOULiANKgkwUO0XkRvjnFLjNbL5xGaA9B4YBQJ5zrmBeZIJ7QOgx03z9KUX0mOWfUFWFu5HbrhfXX4kfMb0R9rDXh7N0krpyVEBOkhhUi4i8noQLid464zx9w3VlvMgk02mTPwtAPtzAfjj1agKqVM7EduVbfSen03nDJRqJnMu0fC6lGnoZKt7QwkfTC+kbkpUxubwcNOGZgwVIm1zPaL48oPp0kXOkD63vgvxHhzU63l1BcFkYjqYgE+8E4zgXDi/KqaqhHKIkQDDeljuTYYcT8SstrlKdHK6pZnUN0B3Y+3QdvqcNmW8GM+WeoR5YCEohXmaL85N46CwJnYYPcD8KDLMGqN5lQqSCBCoSPl6n3P0wcotrN5gi49wfzsMLL0akzZOXqcPaiWYwJM29P9Bhg4H4desn3Z0qDBqRvI2vdib/D9cX+H+Fycw4NlFUrqi1hOkdyfwGOiplVSmEVYUARHp6/jfrjS85smtSnw3h9PLhUpiACCTNztJPc+pwheLvDv2aqZJKVdTLpE9RyuN4uNrRjoVYmSN4t7/3GKXiDL08z9nllaGMhSCSNO1j8Mi/tjMbWxEWfE3Ic/WUZMMV+4cptq1AWIstzt06YW8vpqZmkVSoqhWJ167k6VtqN49NpwzcSzSkIlMzpAJIPU2Ataykn64A5SqtTNBRqby0Oo9JLyQSeoiDHqL4mztbmvgR2IeM345xdaWQzVSYZqhRPcKi/kwP4Y5Nwagr1l1jl3bcSBfp+8BH1w0cd8RqcwMuwVadJqsliQNTEyTyNfQNAtZm1YIeEcrQZq+frD7ilA5hZmgEkqQJI5RAABaDGPVxnhi3+TzMnk9CZUyRzfPWWtTA/4yU2qJaAg0wDpCooJA6ddRgtw6gckhdoqUXJb7TTJZb2GtY1KAAAIkDrGA1OvxbOs1ak9QUwSaYVkpqY3ADGXjYkjf8ADBfL8TrPSSsop0zUDJWp1AVRmSxYQIWRvPLI32wPJlq4wAPoSDifGsvXVqThwjizQIBF1IvIOraQJwCPhKotAuE56ZLNDSHUXOm8hgs2Niu0Fbg+J5A5eoCDGognTOkKxO0joRYmJ6CIJdK9Gqcn5mVd1Zk+8UEMGGkhgAwOmLmB6+mHHyi9A7g3idRK/D0qhvvMuUo1L3emb02A9RYz2OAeVoysFfu3YKCLaXItM/vW+uDlDwgi5H7QtZmMgUUWmRJm9mhjy6mFhse+JuJ8NXL0woJfL1llXHzAwQewIN472wlnAlCi/cvcGrNmsscsf+85aWy5N5A+KmfQjYemFXiHh3LmoXaq1FHEofKLhX+dHCmV0mRyg+2DHBWqA+aCfOokCRubSp7tqUfW/azRxWhRqRWWPKrmHA/4daPiBH73U9wML7vA3CbFzFReyn7Q87kkWg9Na4UclVXYh0+UhlEMLRNjaCJBxmLmTySsG0Z18owYipTpwEZ4E1FX5dY0kjaZx7hvexn4k3Zcah6tlp+5Uk183zVW200gTMD5dRmJkxJm0YTvGucWvla7JAy9GrTy+W9SNTVXHvAE9sNebzBp0a1WpIq5hTUqQb06CiNC+rDkHqWPTCwqEmkuhX+zEN5Y+Gpmq51KnqlKmFLdghHXBoQT/E7L6qLuQ8MihpqVW+9UB2paT92pErrP75HMFGwiYw0ZNBSo0qbH72ofNcG3xRoX6LB7b9cC+HZLzK/lszVA9RqtVzcuFMsT/MRA9xi7xzMMwJW1So2hWtu3xW6ACZPtiTqHLtUtwJ20mJk/PJIKxUlAe1Jdz2EsC/sBjzg/AqNTKGt5jvVNTQyqATpmLKSCZEEkEQD/AA42z9EJT0UzzVwKaAbLTX/eN/iIC+vNinwbi1MZhsuJGrSiws6rH6gyRB2M3iJxuKz6g5CFG/cbM1U8il5oVULFbqABbUUAgfz1ZP8A5XbCxwrVU8yq8SygCRZQSGBJ33VTN9/bDN49BTJBWMsNRYjuE029L29IwjUnqEU2QBWnTbtKxAO8GO8kiBthzCzE4yFNmdLylC1GuoQOtFlJddRVg31CwTJuDt2jA3xbwhDmuHPMV6lYKzgBdQUhiYAExsDEmb4reH1zeVLUmAJeHUFuZGYOZJNuYI0qfTHnjY/aaFGsaVSmUZtFQ1BqsuwVdlkDthS2DUNkLbAib+0fho+11a9Mcr1CD73AYejaWv3Bw35Z/wDZMqY1StMabSeaBBn1/TvhR+0OabIXLqw0stTm620ncGQNj26Y2fjflZJUNQ+fSf7tYkQGDapi4sOuOyocqqv0YSKcDFjHZa3kwyyaZNwB8JJIY95F5UgG3fB/wZngBUAPJUqEqRtJbl9gRb8O+BnCOKrxCga9EDzhH2mgOrba0m0kf+ocpuMVuFOiZVyo1qKtrXjzALatvr64iZG6d7/Y8MMyGMHjDwp51ValOEZmVXnY9Ax6gjY98X/D/CEoB6YEsDzsRBaRKk9rdBYQe+JMlxVKwCOpQkwoYAdLGQSCZgj6Yt031VlcRpelBg9ZlSPxb8sXeJFqZJyYAI3oSMn4Z6WP6fpiLLIBy+p6diCMT5qnBJ6AST/nivRz1N3OgkkQYKss9D8QE9J7dcTEWYy9TTP5cnzVW5gVUG0wbx+H54sCqCitPKQG+hH/AFH4Y1z6lfLq3AQw38rAD8jpP0wIqcRp0kIjVoLWB+EFpAY7IFPVrATgquZJ+LZxEBLgtIA0KYZyTp0r1n+l8Cgq0NVWqys+ttKKthCKpuAupiYBawAk9bwHiqUoaqPtFYll1UlkU1n4AYEEgCTuROwxWzWc87J1KjFyzM8awAQAWUSBYcsD/rjmYY/0mGqljuaJnmrISHK0bFqmx2A0jqix13gDYcx94FUR69QU1KUkRUBPLYQ0xG0NP47zj3JZhMvlaVXMKYZAaVBRLVCF1FmF/wCa9gIZugAHw54qqVTnK80ackuFZj1A2Egn4QJ74BsDcSxm91b4iJXEaRrZypFtVRiY6Ase0/gMNNXiNI8MrUGfQRUU0kgFm2CiBG2m/vgNQVxrctD1Z1RE8xkqLcv0wR8O5FTVPIDCkxEdlBncHrM23x6D7AH1UmXEwtjOjcJVGylDUgoFFGpA2jQGmZDfJBLAn29MK3HuKplRlwab1UV3YjUylNRJQB+jw2vSbxGwwb4nk0LoFrVTTpupXU4bS3xsQxXVpSjJMk3I7YB8cVaWXph7/aKYYq3YmJedmWQ6VDedSmRELre4dUsVvE+cpVXqVKM6SQVLtLHaS0nVMgndum04dPBNTVlQk31uvtKg9/XCHnq8qyLICqdtRgRtuRtCytuXsZw6eC8yKVAu374gLBLE00gJe5/IDfFAYAbk2yYN/aLXzNE0H5dAiNAICsOhubxsR0kYvcFzq1k+z1eVap1Upt5dQiWQ9lcEMvqfXBfiPDBmkbzyOYFVVbqk7NPzPMc21iAIwkvRenKOJKaaNaNzpBNGqvulvdPUYlGXFlsJ8SgK+I23oyZnq0K8aTqpSGU/Om5B9RBKjpg/wTMis5ouYy+ZU6XMwGtoPS89Pb1GIc0hzdIav+90VBJFvOS2lgRuwsT6x3MDOFZwhjQb4XOqkW+Vt9IETDdBa59TgD9/UeD8RnXgdGveso81Pu31GDK/5zI9DjMaZngiZ4isK/lMAEcRJLLaTcXIjGYX2ifRh2DszTxJxGFmqAZ++zCzbRTYeXSXuDUKU46jWepOBuUd6NOqXPPTpMXbqcxW0tU+qg009IYYn4rk6lXNLVorTqUxpNRHbSrGmzmnqkTuTYAzpxnH8uKdGkrXLtqdv32JL1GPcSu3aMamQHEFB2ff5Jyh7hJGh6lDw/KpWqCx5aSfTmMde2JchQ8zMaQ2lKSlGkWVmDNUcTtCgdfwx7lVork1d5jSargC5YudAjr8o9jimrnyUpBtVauSWI6KSC9/4jCz2U46rJMo/JrmvvfNZAVBTRRH7qAaU+pJX/E2C3CaFP8A7WzNdgSlEijTZRqAZEWmzQDMQpuB82MpBKCK8zoXz2PdaV6S+muuyfTF3geV8iiqNzVTzVT1LtJb63wL9T2cXIeydRfb7uWvgS345rB8tKFWQo4JBB20eu99vfCsKdLQURSIeTv6yQSe17gbkBhyyR8SkLSc6eZqbj3uhk36Ab4XzXqmolCgpqVXPLYtp1EQWWOs6ifqThuJzmHICIyjtGoxZXjroZrnUpA0u1jIJ5W9wag19SR3BPvFOJ0/smh2ElNVOLywFOdIF7vTYdoOF/iXCalFNNbNa62o/coQyAA2YuOUbnlAt6bCiXCtMFTsew9un6YYVoyjHbLZmDex2M26+s7Cf698RZvJCoGDEKRtIuLWj6f54kp0DqXYK2wMmIHeRE7xtjejQ1liTABjUs392JkfTGqaOo5lsURJx4j+x1qbZcaHQjlI0ypPMGAUA6lVZEvfmVpJw6+Hc6teg2nT5lWorhSTHNUB3HMRvMCfTCzUyqZtkTM1RTIGmlXCiJAhUeLaYFj6bXJxHxbimZyuUWhrokEwHouWdQpncdN4PTbGZlGXiB9yJQcPIGdRq5SqsArSZmspWo3aSSCgMAcxvP1jFLxIqZZKSKGq1GkqkgdGl2cDWFDGfi9rCydwDx9qIXNPFQAKtUHTEXDGPmMwbQYxdz+ZfMMSWJqV28ulIgrSTrb4ZNzAnGHEMZIAmq3OiTIM5WarUbzHq126UsuzeWBaL3J6metr4lHAarSxyLtPw+ZVkiTc3bciO3fDhw/IUsvSFNABYanYDmNrx/cdMSUFueczIuJ7Y2oV1EvNZBqQVqtOvR07PqFams7EibDpG3rgvwHioR0SuFZKg+7qrApk3bmUcoIBK6o+USMMhrAqQ51b/EB1wq8b8PJTCvTJ8moQtWmBKrJ+NV6Cdx673x2pwNwpnMqMvWFOmV8tuaCpfyibAWYcrfLJkbfDsO4jQCZfMU3qrKVGnZJkBvhm24ECwwrcS8Q1hRFDLDUQxJqAS1QKGIYDd9IUnWBA0gdLiPCfHqgqPTKiocxYvUJJTu09u59sC3TcluCM/FquVR4kqmoTXZnhVQAqLKsDT0gBZsCNRjVIxt9mlzWcFWb4dydvjO41NuQDAJODOc8O0cgDXqVkr1PM+7pgE8tpdm+VlkGL3xXrK1d2qVGh35jp5RI9BAj0jFTMAKEDBiJazKAQjcCCdzyxPqf6YYfCmcy9LzPNJDFW0llMECm0AH1Y7H91cAWyuoTpAI+ICxHqPfHnDctVrVfLpqanobafU+g7nCiQNmVML0Y28Q47QFHSGD2IhTJYEqam2xc6KQtsH9MJ3GPEzVK7NVDh9jYrESAoXdIU6QNx6zi1xbhVTLPpqKB69G9VPXfbf0xFQ8QZhAAtRoBkLURaoBiPnViLWsdsGhUjW4jLjb4MoK9NgQrAi9gpBNhbad5G59bYdPDOYXyCwUAsVUm02ppIn3wqrl6eZZKbU0pPGinUojSC5MqKikmZJ06gQQCOgwy+DifsgBGkl2EdoMH62xL1xrFqZ0qkZNxhpVLCT1m231wH8SUTaso5qYKuBu1OQxI/iQ84PceuPRVPxPOofDTEdbR9bDeNsGFokhajlEGkyp6wLGDttPeDB6Y8hGOJw4npZEDrxMVEZwUrU30srQrLYK5Ex/8AaqqdSg7Sy9Bi5xzhi10+00uWDpr0xZqTWIZP4Sdmti1wDgi0zmUnVQrKrID0HMCk/wAMgj00kYrcQpV8o6tIO6rUO1Vbfd1R+8f+axFxj01zqzlRJO23Hck4fxFKiamrpTfaorPplgANQ7yIM3vI6Y8wGbhlWqS1EJoJ2qFdSmASraiCYnfqIOMw/txZJjnTzZ89wtMaEAUsBdmJFgV6BbnrbArxjpWjTAUgkOx1b/BA9pkH64IeHOHijSGrVqJlpYmJvYCw6eu0k9Bfj3OA6FYj4Xj6+WJ9t8eVhrvBV+JY18LaC8/R5qNAVAFCq1UbhVpqDqPuenWBjbhFA1aj1I0hxq7aaYMAe7GRP8x6DETU/O+8IMVioMdKawqLPUuR+AGDa5BQGViysb8lhYQFkWsvKB6k9cWZn7a18xeMcjcp16pq13RVkUnV3sIKIB5SiLEM7vUP8o7YuBgxutQNBYkd7bG43i3vjfyg1lc2+ESNMiReR0PQ4myvnCSKitNzqEajAnpa/wCnqcQZcvMD8Ebjx8L+yYH8R8WUUkUqX0gggzcuIAa0mSJNv1xTz6nJj7OpC5gr/tdRWaXLHUKQ6Qqkao3Ptgj4hV6hoBwADmaQF5mXg4peIOHHzBWPMtd6pEMLEVWJBDWjSRtj0+lYLiH7JXW824vqr9IE99z/AH74aeBeD9RBrygYcvRye4B2UT1+L2xT4Dw+c1TawCHzG/hVTNzbc2Fh1th5euC5Y6A206rjaRH47dcT9V1JTxWVKlzm3FMkaLuLtociV6xtI+W2NspWaiSO8f8A9Cd+xxc8QIRXr9biOvxaD+hwMzIkEOSX+W4iOu3bFmM8lEyqklbN8402gyII+LefpvF8NT5n7XSBrLS8ubglaaqwEElgJZ77C4kHREEp2WpqRJJn5QBP1+uGDgk6wqui6xEsSoBiZlb3A0xtIG+GH1qLK3swTxHw6cs+tD5tLUOYqwKmZupEsLfEoPqBMYg4b4ifL5jzEIYqnwlZEabrMkxc8w/DDxl2RTLJUqBrciNpcTuCumIO2oHFDjvgn7S2uhl1ylry4Ov/AACdJ9ZGNHU4xrIZE+BgbSFODftGy2YChyKVTs/wn2b19cNuSEyd+v8A0x8/8X4FXyz6ayFZ+E/K3sdjgjwHxTm8upFKrCj5H5luDcKZPT5drTGHcFbamJ7hGmE674j43Ty6B6rBR8o6sewHX9Mcn8R+Na2aJUE06RPwA7/zH+gtgTxjO1qtQtXYu/Ulg0W2BBIjbbBLg3grM5hC6qEUbFzGr0X8NzbGUmIcmM7mz6Wb8Iq1MxTGVpIdbaQG8wxylzLA7AKxUAQNzBOHTw/wejlAVDaqrbsDof1CAwGE9VYyN1xIXy9HJih9m8tlhvvramuC4cWJjbmHaO8dLJq5UUaheRP3pXTf5d9Uj3PoMKfMG/plOLBW2gjjj1K1SGJqFTpGoaSO4jSAOh2xTpKYCyD3BmY/G4iPzxDQzLTIi7GB06zFvbHmYHMSAVEXU7E79D9Z74z2KlKjjubvU8shgTq2MXMSL+kXjvgz4OrBK1WmDIcBwSeqgE/QqZ9IOBbRo2FwQZ9v1GM4VmAmZpOx1feANHryNb2M4VmTnjKw/TXOg5mulRSqoKwM9AV9jNv7GOf+L8iivSK0qaBkuKdhrm4JFp0lT7T2w8V1EQ7TBjQgJixAmNpF/Q4jzuXV0C1lVaUfAR/XoQeoiJx4/T5uyR9RuROQnM8vRLK+gaTTXXveBeVAHcRMiJFjh0yak+eiGNOYcg9g8VP0bfFEeESKgek5KEMrJU+KGBUgGL2MiewxrkKPnVHAZlCrRLAGOcUAjKexlTbHo5ciZcZo/UlVWGQa+4Xy9FA2lRqqR8ROw6k9LAkwL9tsWiZvWJLKeVBtZbraSepvePY4jyVPSpVIQzcgbi/4/wDXE3lMpJVpgbtab7n1EnaMeUzj5lvE+pLk2JaHABPyrcD0nvI6WxdemGUo6gqwhgwsfp/XC5QzDUq5VjKVDqTuAfiH43jBXM8TcVDTprrYUxUEmNQ1Q1z1i+BbG3IFZ1ipRr+C2nk8l16GqSrD+Ex8UfvWnGYMUvEtBp+OVsQQZUwCVPqJjGYuGfLWwZIV3FLifEGoKCCxYnSonckwAenp0wv8ZRmd3vVq0SGrVCYVf/KRD8o6nr+uYzHs4sajYE8/I7HRMv0qZWto1ckJWpgTCioNem97SV/PDatOoyjnW1yCvSZEeoFr9sZjMeT/AMkaYVPR6La2ZQ47Vq06TMFDWOk7ElrCfSYPp9MWMrl10jzEJYQSVIF4E7nYExjMZiNv7Q/mUj+5U8zeRSKTqGBGYoWYzYVlAAv6jFXjCvU+y0KYGoebc2A5wD9AJx5jMW4CeyD+n/UncVmP+IZ4bwgUqZUAMWIFRj85B/IAAQvqceGkSzMQot2mDBJ9N72GMxmPPstsylRqDOLeHzmKztRdOZQSCGkMgAEWgzp6m04WeG8CrZh20pN4N1EHqLnv2GMxmLseZlxxRG41ZPwO4A8xlS1wg1MfqYA/PBfhXC8um1MsbktUhjaJMbD2AxmMxC/UZH9mEBcLDNK/ePYR/riQ5sLZvy6WneceYzCQLO4dCpW4h5NZSlVQ6ncET1ifQ+oxz/j/AIO8hKlbKViKcS9N9UgXFmETubW9ZxmMxf0uR8bhQdGTZsSsLMIcB8N0qCJm81FWpUhlAUaVlZHLABMDtH54al42p1AIzaQewmL2nbGYzG53bIx5GHixqq6ntTMObCnYA6hqG42HqDijmPD1KoTNCmCTbSSpsN+WOsYzGYnBI9RtAwafB+XMsrVVI6BgQLDuvbEZ8FEaYqz7oLfg2MxmGr1GS6ud21lE+A64a1WnB6HX+kb+s4u8N8LU6Lhqjl6gbUFFlJEFZtcbbntj3GYZlz5CtXFoguGUqSmoKKaweYG9gLwAfwPQ2xHkAjAmWb+a43O1+89OuMxmIQupRU0rGDv0vik6KpNRQAzXa1zGxnvFsZjMEorU2hcrZcaK8ajprGVXsV+ITO0R+eC7VdINpOkkD96BPsLd8ZjMPbGGIv8AIHoQHVIrZdc3TsaTFwG/gN1t+E4uHPr52WqAtoqApAjdiDBB6SCZnp0tOYzFIxDY+rEQxk+a+zVKj64puh0tNLVqIvqkN1BHrjzGYzGBaHuYZ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8194" name="Picture 2" descr="http://farm1.static.flickr.com/46/134947647_ab936a9edd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1905000"/>
            <a:ext cx="5689600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06864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</TotalTime>
  <Words>427</Words>
  <Application>Microsoft Office PowerPoint</Application>
  <PresentationFormat>On-screen Show (4:3)</PresentationFormat>
  <Paragraphs>84</Paragraphs>
  <Slides>12</Slides>
  <Notes>8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Medieval Christianity:</vt:lpstr>
      <vt:lpstr>The Dark Ages? </vt:lpstr>
      <vt:lpstr>Not So Dark! </vt:lpstr>
      <vt:lpstr>Medieval Timeline: Significant Dates  451- 800 C.E. </vt:lpstr>
      <vt:lpstr>Medieval Timeline: Significant Dates  800 – 1453 C.E</vt:lpstr>
      <vt:lpstr>Critical Turning Point: Charlemagne (Charles the Great) 747-814   </vt:lpstr>
      <vt:lpstr>A New Map of Europe </vt:lpstr>
      <vt:lpstr>The Rise of Monasticism:  Earliest Monasteries in Egypt</vt:lpstr>
      <vt:lpstr>Where it Began:  St. Anthony’s Monastery in the Egyptian Desert </vt:lpstr>
      <vt:lpstr>The Rise of Monasticism</vt:lpstr>
      <vt:lpstr>Monasticism in the West </vt:lpstr>
      <vt:lpstr>Brother Sun, Sister Moon: The Life of St. Francis</vt:lpstr>
    </vt:vector>
  </TitlesOfParts>
  <Company>Northwestern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Medieval Europe</dc:title>
  <dc:creator>Northwestern College</dc:creator>
  <cp:lastModifiedBy>John Hubers</cp:lastModifiedBy>
  <cp:revision>84</cp:revision>
  <dcterms:created xsi:type="dcterms:W3CDTF">2013-10-02T19:53:12Z</dcterms:created>
  <dcterms:modified xsi:type="dcterms:W3CDTF">2015-06-22T20:06:06Z</dcterms:modified>
</cp:coreProperties>
</file>